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5"/>
  </p:sldMasterIdLst>
  <p:notesMasterIdLst>
    <p:notesMasterId r:id="rId10"/>
  </p:notesMasterIdLst>
  <p:handoutMasterIdLst>
    <p:handoutMasterId r:id="rId11"/>
  </p:handoutMasterIdLst>
  <p:sldIdLst>
    <p:sldId id="256" r:id="rId6"/>
    <p:sldId id="273" r:id="rId7"/>
    <p:sldId id="274" r:id="rId8"/>
    <p:sldId id="275" r:id="rId9"/>
  </p:sldIdLst>
  <p:sldSz cx="12168188" cy="6840538"/>
  <p:notesSz cx="6858000" cy="9144000"/>
  <p:defaultTextStyle>
    <a:defPPr>
      <a:defRPr lang="en-US"/>
    </a:defPPr>
    <a:lvl1pPr marL="0" algn="l" defTabSz="912297" rtl="0" eaLnBrk="1" latinLnBrk="0" hangingPunct="1">
      <a:defRPr sz="1796" kern="1200">
        <a:solidFill>
          <a:schemeClr val="tx1"/>
        </a:solidFill>
        <a:latin typeface="+mn-lt"/>
        <a:ea typeface="+mn-ea"/>
        <a:cs typeface="+mn-cs"/>
      </a:defRPr>
    </a:lvl1pPr>
    <a:lvl2pPr marL="456149" algn="l" defTabSz="912297" rtl="0" eaLnBrk="1" latinLnBrk="0" hangingPunct="1">
      <a:defRPr sz="1796" kern="1200">
        <a:solidFill>
          <a:schemeClr val="tx1"/>
        </a:solidFill>
        <a:latin typeface="+mn-lt"/>
        <a:ea typeface="+mn-ea"/>
        <a:cs typeface="+mn-cs"/>
      </a:defRPr>
    </a:lvl2pPr>
    <a:lvl3pPr marL="912297" algn="l" defTabSz="912297" rtl="0" eaLnBrk="1" latinLnBrk="0" hangingPunct="1">
      <a:defRPr sz="1796" kern="1200">
        <a:solidFill>
          <a:schemeClr val="tx1"/>
        </a:solidFill>
        <a:latin typeface="+mn-lt"/>
        <a:ea typeface="+mn-ea"/>
        <a:cs typeface="+mn-cs"/>
      </a:defRPr>
    </a:lvl3pPr>
    <a:lvl4pPr marL="1368445" algn="l" defTabSz="912297" rtl="0" eaLnBrk="1" latinLnBrk="0" hangingPunct="1">
      <a:defRPr sz="1796" kern="1200">
        <a:solidFill>
          <a:schemeClr val="tx1"/>
        </a:solidFill>
        <a:latin typeface="+mn-lt"/>
        <a:ea typeface="+mn-ea"/>
        <a:cs typeface="+mn-cs"/>
      </a:defRPr>
    </a:lvl4pPr>
    <a:lvl5pPr marL="1824593" algn="l" defTabSz="912297" rtl="0" eaLnBrk="1" latinLnBrk="0" hangingPunct="1">
      <a:defRPr sz="1796" kern="1200">
        <a:solidFill>
          <a:schemeClr val="tx1"/>
        </a:solidFill>
        <a:latin typeface="+mn-lt"/>
        <a:ea typeface="+mn-ea"/>
        <a:cs typeface="+mn-cs"/>
      </a:defRPr>
    </a:lvl5pPr>
    <a:lvl6pPr marL="2280741" algn="l" defTabSz="912297" rtl="0" eaLnBrk="1" latinLnBrk="0" hangingPunct="1">
      <a:defRPr sz="1796" kern="1200">
        <a:solidFill>
          <a:schemeClr val="tx1"/>
        </a:solidFill>
        <a:latin typeface="+mn-lt"/>
        <a:ea typeface="+mn-ea"/>
        <a:cs typeface="+mn-cs"/>
      </a:defRPr>
    </a:lvl6pPr>
    <a:lvl7pPr marL="2736888" algn="l" defTabSz="912297" rtl="0" eaLnBrk="1" latinLnBrk="0" hangingPunct="1">
      <a:defRPr sz="1796" kern="1200">
        <a:solidFill>
          <a:schemeClr val="tx1"/>
        </a:solidFill>
        <a:latin typeface="+mn-lt"/>
        <a:ea typeface="+mn-ea"/>
        <a:cs typeface="+mn-cs"/>
      </a:defRPr>
    </a:lvl7pPr>
    <a:lvl8pPr marL="3193037" algn="l" defTabSz="912297" rtl="0" eaLnBrk="1" latinLnBrk="0" hangingPunct="1">
      <a:defRPr sz="1796" kern="1200">
        <a:solidFill>
          <a:schemeClr val="tx1"/>
        </a:solidFill>
        <a:latin typeface="+mn-lt"/>
        <a:ea typeface="+mn-ea"/>
        <a:cs typeface="+mn-cs"/>
      </a:defRPr>
    </a:lvl8pPr>
    <a:lvl9pPr marL="3649186" algn="l" defTabSz="912297" rtl="0" eaLnBrk="1" latinLnBrk="0" hangingPunct="1">
      <a:defRPr sz="179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47"/>
  </p:normalViewPr>
  <p:slideViewPr>
    <p:cSldViewPr snapToGrid="0" snapToObjects="1">
      <p:cViewPr varScale="1">
        <p:scale>
          <a:sx n="116" d="100"/>
          <a:sy n="116" d="100"/>
        </p:scale>
        <p:origin x="114" y="300"/>
      </p:cViewPr>
      <p:guideLst/>
    </p:cSldViewPr>
  </p:slideViewPr>
  <p:outlineViewPr>
    <p:cViewPr>
      <p:scale>
        <a:sx n="33" d="100"/>
        <a:sy n="33" d="100"/>
      </p:scale>
      <p:origin x="0" y="-1048"/>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01" d="100"/>
          <a:sy n="101" d="100"/>
        </p:scale>
        <p:origin x="3184"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DIN Next Rounded LT Pro Light" charset="0"/>
              <a:ea typeface="DIN Next Rounded LT Pro Light" charset="0"/>
              <a:cs typeface="DIN Next Rounded LT Pro Light"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64C9C9-0FF1-004E-B628-19010FD5FDC0}" type="datetimeFigureOut">
              <a:rPr lang="en-US" smtClean="0">
                <a:latin typeface="DIN Next Rounded LT Pro Light" charset="0"/>
                <a:ea typeface="DIN Next Rounded LT Pro Light" charset="0"/>
                <a:cs typeface="DIN Next Rounded LT Pro Light" charset="0"/>
              </a:rPr>
              <a:t>1/9/2020</a:t>
            </a:fld>
            <a:endParaRPr lang="en-US">
              <a:latin typeface="DIN Next Rounded LT Pro Light" charset="0"/>
              <a:ea typeface="DIN Next Rounded LT Pro Light" charset="0"/>
              <a:cs typeface="DIN Next Rounded LT Pro Light"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DIN Next Rounded LT Pro Light" charset="0"/>
              <a:ea typeface="DIN Next Rounded LT Pro Light" charset="0"/>
              <a:cs typeface="DIN Next Rounded LT Pro Light"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28D794-1412-1F4B-B748-81C58AD0E0B2}" type="slidenum">
              <a:rPr lang="en-US" smtClean="0">
                <a:latin typeface="DIN Next Rounded LT Pro Light" charset="0"/>
                <a:ea typeface="DIN Next Rounded LT Pro Light" charset="0"/>
                <a:cs typeface="DIN Next Rounded LT Pro Light" charset="0"/>
              </a:rPr>
              <a:t>‹#›</a:t>
            </a:fld>
            <a:endParaRPr lang="en-US">
              <a:latin typeface="DIN Next Rounded LT Pro Light" charset="0"/>
              <a:ea typeface="DIN Next Rounded LT Pro Light" charset="0"/>
              <a:cs typeface="DIN Next Rounded LT Pro Light" charset="0"/>
            </a:endParaRPr>
          </a:p>
        </p:txBody>
      </p:sp>
    </p:spTree>
    <p:extLst>
      <p:ext uri="{BB962C8B-B14F-4D97-AF65-F5344CB8AC3E}">
        <p14:creationId xmlns:p14="http://schemas.microsoft.com/office/powerpoint/2010/main" val="1208227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IN Next Rounded LT Pro Light" charset="0"/>
                <a:ea typeface="DIN Next Rounded LT Pro Light" charset="0"/>
                <a:cs typeface="DIN Next Rounded LT Pro Light"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IN Next Rounded LT Pro Light" charset="0"/>
                <a:ea typeface="DIN Next Rounded LT Pro Light" charset="0"/>
                <a:cs typeface="DIN Next Rounded LT Pro Light" charset="0"/>
              </a:defRPr>
            </a:lvl1pPr>
          </a:lstStyle>
          <a:p>
            <a:fld id="{EB2A880D-2C49-404B-9D48-4EAB42DBF3D5}" type="datetimeFigureOut">
              <a:rPr lang="en-US" smtClean="0"/>
              <a:pPr/>
              <a:t>1/9/2020</a:t>
            </a:fld>
            <a:endParaRPr lang="en-US"/>
          </a:p>
        </p:txBody>
      </p:sp>
      <p:sp>
        <p:nvSpPr>
          <p:cNvPr id="4" name="Slide Image Placeholder 3"/>
          <p:cNvSpPr>
            <a:spLocks noGrp="1" noRot="1" noChangeAspect="1"/>
          </p:cNvSpPr>
          <p:nvPr>
            <p:ph type="sldImg" idx="2"/>
          </p:nvPr>
        </p:nvSpPr>
        <p:spPr>
          <a:xfrm>
            <a:off x="684213" y="1143000"/>
            <a:ext cx="5489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IN Next Rounded LT Pro Light" charset="0"/>
                <a:ea typeface="DIN Next Rounded LT Pro Light" charset="0"/>
                <a:cs typeface="DIN Next Rounded LT Pro Light"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IN Next Rounded LT Pro Light" charset="0"/>
                <a:ea typeface="DIN Next Rounded LT Pro Light" charset="0"/>
                <a:cs typeface="DIN Next Rounded LT Pro Light" charset="0"/>
              </a:defRPr>
            </a:lvl1pPr>
          </a:lstStyle>
          <a:p>
            <a:fld id="{EB9E7D46-D100-6349-ABF8-C79A270A3E3A}" type="slidenum">
              <a:rPr lang="en-US" smtClean="0"/>
              <a:pPr/>
              <a:t>‹#›</a:t>
            </a:fld>
            <a:endParaRPr lang="en-US"/>
          </a:p>
        </p:txBody>
      </p:sp>
    </p:spTree>
    <p:extLst>
      <p:ext uri="{BB962C8B-B14F-4D97-AF65-F5344CB8AC3E}">
        <p14:creationId xmlns:p14="http://schemas.microsoft.com/office/powerpoint/2010/main" val="848268559"/>
      </p:ext>
    </p:extLst>
  </p:cSld>
  <p:clrMap bg1="lt1" tx1="dk1" bg2="lt2" tx2="dk2" accent1="accent1" accent2="accent2" accent3="accent3" accent4="accent4" accent5="accent5" accent6="accent6" hlink="hlink" folHlink="folHlink"/>
  <p:notesStyle>
    <a:lvl1pPr marL="0" algn="l" defTabSz="912297" rtl="0" eaLnBrk="1" latinLnBrk="0" hangingPunct="1">
      <a:defRPr sz="1197" kern="1200">
        <a:solidFill>
          <a:schemeClr val="tx1"/>
        </a:solidFill>
        <a:latin typeface="+mn-lt"/>
        <a:ea typeface="+mn-ea"/>
        <a:cs typeface="+mn-cs"/>
      </a:defRPr>
    </a:lvl1pPr>
    <a:lvl2pPr marL="456149" algn="l" defTabSz="912297" rtl="0" eaLnBrk="1" latinLnBrk="0" hangingPunct="1">
      <a:defRPr sz="1197" kern="1200">
        <a:solidFill>
          <a:schemeClr val="tx1"/>
        </a:solidFill>
        <a:latin typeface="+mn-lt"/>
        <a:ea typeface="+mn-ea"/>
        <a:cs typeface="+mn-cs"/>
      </a:defRPr>
    </a:lvl2pPr>
    <a:lvl3pPr marL="912297" algn="l" defTabSz="912297" rtl="0" eaLnBrk="1" latinLnBrk="0" hangingPunct="1">
      <a:defRPr sz="1197" kern="1200">
        <a:solidFill>
          <a:schemeClr val="tx1"/>
        </a:solidFill>
        <a:latin typeface="+mn-lt"/>
        <a:ea typeface="+mn-ea"/>
        <a:cs typeface="+mn-cs"/>
      </a:defRPr>
    </a:lvl3pPr>
    <a:lvl4pPr marL="1368445" algn="l" defTabSz="912297" rtl="0" eaLnBrk="1" latinLnBrk="0" hangingPunct="1">
      <a:defRPr sz="1197" kern="1200">
        <a:solidFill>
          <a:schemeClr val="tx1"/>
        </a:solidFill>
        <a:latin typeface="+mn-lt"/>
        <a:ea typeface="+mn-ea"/>
        <a:cs typeface="+mn-cs"/>
      </a:defRPr>
    </a:lvl4pPr>
    <a:lvl5pPr marL="1824593" algn="l" defTabSz="912297" rtl="0" eaLnBrk="1" latinLnBrk="0" hangingPunct="1">
      <a:defRPr sz="1197" kern="1200">
        <a:solidFill>
          <a:schemeClr val="tx1"/>
        </a:solidFill>
        <a:latin typeface="+mn-lt"/>
        <a:ea typeface="+mn-ea"/>
        <a:cs typeface="+mn-cs"/>
      </a:defRPr>
    </a:lvl5pPr>
    <a:lvl6pPr marL="2280741" algn="l" defTabSz="912297" rtl="0" eaLnBrk="1" latinLnBrk="0" hangingPunct="1">
      <a:defRPr sz="1197" kern="1200">
        <a:solidFill>
          <a:schemeClr val="tx1"/>
        </a:solidFill>
        <a:latin typeface="+mn-lt"/>
        <a:ea typeface="+mn-ea"/>
        <a:cs typeface="+mn-cs"/>
      </a:defRPr>
    </a:lvl6pPr>
    <a:lvl7pPr marL="2736888" algn="l" defTabSz="912297" rtl="0" eaLnBrk="1" latinLnBrk="0" hangingPunct="1">
      <a:defRPr sz="1197" kern="1200">
        <a:solidFill>
          <a:schemeClr val="tx1"/>
        </a:solidFill>
        <a:latin typeface="+mn-lt"/>
        <a:ea typeface="+mn-ea"/>
        <a:cs typeface="+mn-cs"/>
      </a:defRPr>
    </a:lvl7pPr>
    <a:lvl8pPr marL="3193037" algn="l" defTabSz="912297" rtl="0" eaLnBrk="1" latinLnBrk="0" hangingPunct="1">
      <a:defRPr sz="1197" kern="1200">
        <a:solidFill>
          <a:schemeClr val="tx1"/>
        </a:solidFill>
        <a:latin typeface="+mn-lt"/>
        <a:ea typeface="+mn-ea"/>
        <a:cs typeface="+mn-cs"/>
      </a:defRPr>
    </a:lvl8pPr>
    <a:lvl9pPr marL="3649186" algn="l" defTabSz="912297" rtl="0" eaLnBrk="1" latinLnBrk="0" hangingPunct="1">
      <a:defRPr sz="119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1143000"/>
            <a:ext cx="5489575" cy="3086100"/>
          </a:xfrm>
        </p:spPr>
      </p:sp>
      <p:sp>
        <p:nvSpPr>
          <p:cNvPr id="3" name="Notes Placeholder 2"/>
          <p:cNvSpPr>
            <a:spLocks noGrp="1"/>
          </p:cNvSpPr>
          <p:nvPr>
            <p:ph type="body" idx="1"/>
          </p:nvPr>
        </p:nvSpPr>
        <p:spPr/>
        <p:txBody>
          <a:bodyPr/>
          <a:lstStyle/>
          <a:p>
            <a:pPr>
              <a:lnSpc>
                <a:spcPts val="1200"/>
              </a:lnSpc>
            </a:pPr>
            <a:endParaRPr lang="en-US" dirty="0">
              <a:latin typeface="DIN Next Rounded LT Pro Light" charset="0"/>
              <a:ea typeface="DIN Next Rounded LT Pro Light" charset="0"/>
              <a:cs typeface="DIN Next Rounded LT Pro Light" charset="0"/>
            </a:endParaRPr>
          </a:p>
        </p:txBody>
      </p:sp>
      <p:sp>
        <p:nvSpPr>
          <p:cNvPr id="4" name="Slide Number Placeholder 3"/>
          <p:cNvSpPr>
            <a:spLocks noGrp="1"/>
          </p:cNvSpPr>
          <p:nvPr>
            <p:ph type="sldNum" sz="quarter" idx="10"/>
          </p:nvPr>
        </p:nvSpPr>
        <p:spPr/>
        <p:txBody>
          <a:bodyPr/>
          <a:lstStyle/>
          <a:p>
            <a:fld id="{EB9E7D46-D100-6349-ABF8-C79A270A3E3A}" type="slidenum">
              <a:rPr lang="en-US" smtClean="0">
                <a:latin typeface="DIN Next Rounded LT Pro" charset="0"/>
                <a:ea typeface="DIN Next Rounded LT Pro" charset="0"/>
                <a:cs typeface="DIN Next Rounded LT Pro" charset="0"/>
              </a:rPr>
              <a:t>1</a:t>
            </a:fld>
            <a:endParaRPr lang="en-US" dirty="0">
              <a:latin typeface="DIN Next Rounded LT Pro" charset="0"/>
              <a:ea typeface="DIN Next Rounded LT Pro" charset="0"/>
              <a:cs typeface="DIN Next Rounded LT Pro"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885" y="361982"/>
            <a:ext cx="938315" cy="438912"/>
          </a:xfrm>
          <a:prstGeom prst="rect">
            <a:avLst/>
          </a:prstGeom>
        </p:spPr>
      </p:pic>
    </p:spTree>
    <p:extLst>
      <p:ext uri="{BB962C8B-B14F-4D97-AF65-F5344CB8AC3E}">
        <p14:creationId xmlns:p14="http://schemas.microsoft.com/office/powerpoint/2010/main" val="1054929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www.bankingcircle.com/" TargetMode="Externa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6929" y="826472"/>
            <a:ext cx="8238893" cy="1782817"/>
          </a:xfrm>
        </p:spPr>
        <p:txBody>
          <a:bodyPr wrap="square" lIns="0" tIns="0" rIns="0" bIns="0" anchor="b">
            <a:normAutofit/>
          </a:bodyPr>
          <a:lstStyle>
            <a:lvl1pPr algn="l">
              <a:lnSpc>
                <a:spcPts val="5000"/>
              </a:lnSpc>
              <a:defRPr sz="5000" b="0" i="0">
                <a:solidFill>
                  <a:schemeClr val="bg1"/>
                </a:solidFill>
                <a:latin typeface="DIN Next Rounded LT Pro Light" charset="0"/>
                <a:ea typeface="DIN Next Rounded LT Pro Light" charset="0"/>
                <a:cs typeface="DIN Next Rounded LT Pro Light" charset="0"/>
              </a:defRPr>
            </a:lvl1pPr>
          </a:lstStyle>
          <a:p>
            <a:r>
              <a:rPr lang="en-US"/>
              <a:t>Click to edit Master title style</a:t>
            </a:r>
            <a:endParaRPr lang="en-US" dirty="0"/>
          </a:p>
        </p:txBody>
      </p:sp>
      <p:sp>
        <p:nvSpPr>
          <p:cNvPr id="3" name="Subtitle 2"/>
          <p:cNvSpPr>
            <a:spLocks noGrp="1"/>
          </p:cNvSpPr>
          <p:nvPr>
            <p:ph type="subTitle" idx="1"/>
          </p:nvPr>
        </p:nvSpPr>
        <p:spPr>
          <a:xfrm>
            <a:off x="526929" y="2668589"/>
            <a:ext cx="8238893" cy="1651547"/>
          </a:xfrm>
        </p:spPr>
        <p:txBody>
          <a:bodyPr lIns="0" tIns="0" rIns="0" bIns="0">
            <a:normAutofit/>
          </a:bodyPr>
          <a:lstStyle>
            <a:lvl1pPr marL="0" indent="0" algn="l">
              <a:lnSpc>
                <a:spcPts val="2800"/>
              </a:lnSpc>
              <a:spcBef>
                <a:spcPts val="0"/>
              </a:spcBef>
              <a:buNone/>
              <a:defRPr sz="2800" b="0" i="0">
                <a:solidFill>
                  <a:srgbClr val="008C6E"/>
                </a:solidFill>
                <a:latin typeface="DIN Next Rounded LT Pro Light" charset="0"/>
                <a:ea typeface="DIN Next Rounded LT Pro Light" charset="0"/>
                <a:cs typeface="DIN Next Rounded LT Pro Light" charset="0"/>
              </a:defRPr>
            </a:lvl1pPr>
            <a:lvl2pPr marL="456003" indent="0" algn="ctr">
              <a:buNone/>
              <a:defRPr sz="1995"/>
            </a:lvl2pPr>
            <a:lvl3pPr marL="912006" indent="0" algn="ctr">
              <a:buNone/>
              <a:defRPr sz="1795"/>
            </a:lvl3pPr>
            <a:lvl4pPr marL="1368008" indent="0" algn="ctr">
              <a:buNone/>
              <a:defRPr sz="1596"/>
            </a:lvl4pPr>
            <a:lvl5pPr marL="1824011" indent="0" algn="ctr">
              <a:buNone/>
              <a:defRPr sz="1596"/>
            </a:lvl5pPr>
            <a:lvl6pPr marL="2280014" indent="0" algn="ctr">
              <a:buNone/>
              <a:defRPr sz="1596"/>
            </a:lvl6pPr>
            <a:lvl7pPr marL="2736017" indent="0" algn="ctr">
              <a:buNone/>
              <a:defRPr sz="1596"/>
            </a:lvl7pPr>
            <a:lvl8pPr marL="3192019" indent="0" algn="ctr">
              <a:buNone/>
              <a:defRPr sz="1596"/>
            </a:lvl8pPr>
            <a:lvl9pPr marL="3648022" indent="0" algn="ctr">
              <a:buNone/>
              <a:defRPr sz="1596"/>
            </a:lvl9pPr>
          </a:lstStyle>
          <a:p>
            <a:r>
              <a:rPr lang="en-US"/>
              <a:t>Click to edit Master subtitle style</a:t>
            </a:r>
            <a:endParaRPr lang="en-US" dirty="0"/>
          </a:p>
        </p:txBody>
      </p:sp>
      <p:sp>
        <p:nvSpPr>
          <p:cNvPr id="4" name="Date Placeholder 3"/>
          <p:cNvSpPr>
            <a:spLocks noGrp="1"/>
          </p:cNvSpPr>
          <p:nvPr>
            <p:ph type="dt" sz="half" idx="10"/>
          </p:nvPr>
        </p:nvSpPr>
        <p:spPr>
          <a:xfrm>
            <a:off x="537187" y="6840538"/>
            <a:ext cx="1168633" cy="287267"/>
          </a:xfrm>
        </p:spPr>
        <p:txBody>
          <a:bodyPr/>
          <a:lstStyle/>
          <a:p>
            <a:r>
              <a:rPr lang="en-GB"/>
              <a:t>Banking Circle</a:t>
            </a:r>
            <a:endParaRPr lang="en-US" dirty="0"/>
          </a:p>
        </p:txBody>
      </p:sp>
      <p:sp>
        <p:nvSpPr>
          <p:cNvPr id="5" name="Footer Placeholder 4"/>
          <p:cNvSpPr>
            <a:spLocks noGrp="1"/>
          </p:cNvSpPr>
          <p:nvPr>
            <p:ph type="ftr" sz="quarter" idx="11"/>
          </p:nvPr>
        </p:nvSpPr>
        <p:spPr>
          <a:xfrm>
            <a:off x="6107721" y="6840538"/>
            <a:ext cx="4788690" cy="287267"/>
          </a:xfrm>
        </p:spPr>
        <p:txBody>
          <a:bodyPr/>
          <a:lstStyle/>
          <a:p>
            <a:r>
              <a:rPr lang="en-US"/>
              <a:t>Confidential</a:t>
            </a:r>
          </a:p>
        </p:txBody>
      </p:sp>
      <p:sp>
        <p:nvSpPr>
          <p:cNvPr id="6" name="Slide Number Placeholder 5"/>
          <p:cNvSpPr>
            <a:spLocks noGrp="1"/>
          </p:cNvSpPr>
          <p:nvPr>
            <p:ph type="sldNum" sz="quarter" idx="12"/>
          </p:nvPr>
        </p:nvSpPr>
        <p:spPr>
          <a:xfrm>
            <a:off x="11445698" y="6840538"/>
            <a:ext cx="484677" cy="287267"/>
          </a:xfrm>
        </p:spPr>
        <p:txBody>
          <a:bodyPr/>
          <a:lstStyle/>
          <a:p>
            <a:fld id="{D59781E5-810A-7242-BE1C-D9BF2B27929C}"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928" y="6196286"/>
            <a:ext cx="3123530" cy="118544"/>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3641" y="720657"/>
            <a:ext cx="943265" cy="229632"/>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640" y="1014958"/>
            <a:ext cx="750434" cy="232649"/>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745118"/>
            <a:ext cx="12168188" cy="529669"/>
          </a:xfrm>
          <a:prstGeom prst="rect">
            <a:avLst/>
          </a:prstGeom>
        </p:spPr>
      </p:pic>
      <p:pic>
        <p:nvPicPr>
          <p:cNvPr id="20" name="Picture 19"/>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9607905" y="496152"/>
            <a:ext cx="982001" cy="97191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3000"/>
                                        <p:tgtEl>
                                          <p:spTgt spid="15"/>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par>
                                <p:cTn id="25" presetID="22" presetClass="entr" presetSubtype="8"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2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Banking Circle</a:t>
            </a:r>
            <a:endParaRPr lang="en-US"/>
          </a:p>
        </p:txBody>
      </p:sp>
      <p:sp>
        <p:nvSpPr>
          <p:cNvPr id="3" name="Footer Placeholder 2"/>
          <p:cNvSpPr>
            <a:spLocks noGrp="1"/>
          </p:cNvSpPr>
          <p:nvPr>
            <p:ph type="ftr" sz="quarter" idx="11"/>
          </p:nvPr>
        </p:nvSpPr>
        <p:spPr/>
        <p:txBody>
          <a:bodyPr/>
          <a:lstStyle/>
          <a:p>
            <a:pPr algn="r"/>
            <a:r>
              <a:rPr lang="en-US" dirty="0"/>
              <a:t>Confidential</a:t>
            </a:r>
          </a:p>
        </p:txBody>
      </p:sp>
      <p:sp>
        <p:nvSpPr>
          <p:cNvPr id="4" name="Slide Number Placeholder 3"/>
          <p:cNvSpPr>
            <a:spLocks noGrp="1"/>
          </p:cNvSpPr>
          <p:nvPr>
            <p:ph type="sldNum" sz="quarter" idx="12"/>
          </p:nvPr>
        </p:nvSpPr>
        <p:spPr/>
        <p:txBody>
          <a:bodyPr/>
          <a:lstStyle/>
          <a:p>
            <a:fld id="{D59781E5-810A-7242-BE1C-D9BF2B27929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10656024" y="364198"/>
            <a:ext cx="675601" cy="5797040"/>
          </a:xfrm>
        </p:spPr>
        <p:txBody>
          <a:bodyPr vert="eaVert"/>
          <a:lstStyle>
            <a:lvl1pPr>
              <a:defRPr sz="2200" cap="all" baseline="0"/>
            </a:lvl1pPr>
          </a:lstStyle>
          <a:p>
            <a:r>
              <a:rPr lang="en-US" dirty="0"/>
              <a:t>CLICK TO EDIT MASTER TITLE STYLE</a:t>
            </a:r>
          </a:p>
        </p:txBody>
      </p:sp>
      <p:sp>
        <p:nvSpPr>
          <p:cNvPr id="3" name="Vertical Text Placeholder 2"/>
          <p:cNvSpPr>
            <a:spLocks noGrp="1"/>
          </p:cNvSpPr>
          <p:nvPr>
            <p:ph type="body" orient="vert" idx="1"/>
          </p:nvPr>
        </p:nvSpPr>
        <p:spPr>
          <a:xfrm>
            <a:off x="836565" y="364198"/>
            <a:ext cx="9384248" cy="5797040"/>
          </a:xfrm>
        </p:spPr>
        <p:txBody>
          <a:bodyPr vert="eaVert"/>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Banking Circle</a:t>
            </a:r>
            <a:endParaRPr lang="en-US"/>
          </a:p>
        </p:txBody>
      </p:sp>
      <p:sp>
        <p:nvSpPr>
          <p:cNvPr id="5" name="Footer Placeholder 4"/>
          <p:cNvSpPr>
            <a:spLocks noGrp="1"/>
          </p:cNvSpPr>
          <p:nvPr>
            <p:ph type="ftr" sz="quarter" idx="11"/>
          </p:nvPr>
        </p:nvSpPr>
        <p:spPr/>
        <p:txBody>
          <a:bodyPr/>
          <a:lstStyle/>
          <a:p>
            <a:pPr algn="r"/>
            <a:r>
              <a:rPr lang="en-US" dirty="0"/>
              <a:t>Confidential</a:t>
            </a:r>
          </a:p>
        </p:txBody>
      </p:sp>
      <p:sp>
        <p:nvSpPr>
          <p:cNvPr id="6" name="Slide Number Placeholder 5"/>
          <p:cNvSpPr>
            <a:spLocks noGrp="1"/>
          </p:cNvSpPr>
          <p:nvPr>
            <p:ph type="sldNum" sz="quarter" idx="12"/>
          </p:nvPr>
        </p:nvSpPr>
        <p:spPr/>
        <p:txBody>
          <a:bodyPr/>
          <a:lstStyle/>
          <a:p>
            <a:fld id="{D59781E5-810A-7242-BE1C-D9BF2B27929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6929" y="826472"/>
            <a:ext cx="8238893" cy="1782817"/>
          </a:xfrm>
        </p:spPr>
        <p:txBody>
          <a:bodyPr wrap="square" lIns="0" tIns="0" rIns="0" bIns="0" anchor="b">
            <a:normAutofit/>
          </a:bodyPr>
          <a:lstStyle>
            <a:lvl1pPr algn="l">
              <a:lnSpc>
                <a:spcPts val="5000"/>
              </a:lnSpc>
              <a:defRPr sz="5000" b="0" i="0">
                <a:solidFill>
                  <a:schemeClr val="bg1"/>
                </a:solidFill>
                <a:latin typeface="DIN Next Rounded LT Pro Light" charset="0"/>
                <a:ea typeface="DIN Next Rounded LT Pro Light" charset="0"/>
                <a:cs typeface="DIN Next Rounded LT Pro Light" charset="0"/>
              </a:defRPr>
            </a:lvl1pPr>
          </a:lstStyle>
          <a:p>
            <a:r>
              <a:rPr lang="en-US"/>
              <a:t>Click to edit Master title style</a:t>
            </a:r>
            <a:endParaRPr lang="en-US" dirty="0"/>
          </a:p>
        </p:txBody>
      </p:sp>
      <p:sp>
        <p:nvSpPr>
          <p:cNvPr id="3" name="Subtitle 2"/>
          <p:cNvSpPr>
            <a:spLocks noGrp="1"/>
          </p:cNvSpPr>
          <p:nvPr>
            <p:ph type="subTitle" idx="1"/>
          </p:nvPr>
        </p:nvSpPr>
        <p:spPr>
          <a:xfrm>
            <a:off x="526929" y="2739432"/>
            <a:ext cx="8238893" cy="1294586"/>
          </a:xfrm>
        </p:spPr>
        <p:txBody>
          <a:bodyPr lIns="0" tIns="0" rIns="0" bIns="0">
            <a:noAutofit/>
          </a:bodyPr>
          <a:lstStyle>
            <a:lvl1pPr marL="0" indent="0" algn="l">
              <a:lnSpc>
                <a:spcPts val="2600"/>
              </a:lnSpc>
              <a:spcBef>
                <a:spcPts val="0"/>
              </a:spcBef>
              <a:spcAft>
                <a:spcPts val="0"/>
              </a:spcAft>
              <a:buNone/>
              <a:defRPr sz="2200" b="0" i="0">
                <a:solidFill>
                  <a:srgbClr val="008C6E"/>
                </a:solidFill>
                <a:latin typeface="DIN Next Rounded LT Pro Light" charset="0"/>
                <a:ea typeface="DIN Next Rounded LT Pro Light" charset="0"/>
                <a:cs typeface="DIN Next Rounded LT Pro Light" charset="0"/>
              </a:defRPr>
            </a:lvl1pPr>
            <a:lvl2pPr marL="456003" indent="0" algn="ctr">
              <a:buNone/>
              <a:defRPr sz="1995"/>
            </a:lvl2pPr>
            <a:lvl3pPr marL="912006" indent="0" algn="ctr">
              <a:buNone/>
              <a:defRPr sz="1795"/>
            </a:lvl3pPr>
            <a:lvl4pPr marL="1368008" indent="0" algn="ctr">
              <a:buNone/>
              <a:defRPr sz="1596"/>
            </a:lvl4pPr>
            <a:lvl5pPr marL="1824011" indent="0" algn="ctr">
              <a:buNone/>
              <a:defRPr sz="1596"/>
            </a:lvl5pPr>
            <a:lvl6pPr marL="2280014" indent="0" algn="ctr">
              <a:buNone/>
              <a:defRPr sz="1596"/>
            </a:lvl6pPr>
            <a:lvl7pPr marL="2736017" indent="0" algn="ctr">
              <a:buNone/>
              <a:defRPr sz="1596"/>
            </a:lvl7pPr>
            <a:lvl8pPr marL="3192019" indent="0" algn="ctr">
              <a:buNone/>
              <a:defRPr sz="1596"/>
            </a:lvl8pPr>
            <a:lvl9pPr marL="3648022" indent="0" algn="ctr">
              <a:buNone/>
              <a:defRPr sz="1596"/>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928" y="6196286"/>
            <a:ext cx="3123530" cy="118544"/>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35493"/>
            <a:ext cx="12168188" cy="529669"/>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19088" y="507279"/>
            <a:ext cx="2022042" cy="945280"/>
          </a:xfrm>
          <a:prstGeom prst="rect">
            <a:avLst/>
          </a:prstGeom>
        </p:spPr>
      </p:pic>
      <p:sp>
        <p:nvSpPr>
          <p:cNvPr id="9" name="TextBox 8"/>
          <p:cNvSpPr txBox="1"/>
          <p:nvPr userDrawn="1"/>
        </p:nvSpPr>
        <p:spPr>
          <a:xfrm>
            <a:off x="9474128" y="6091005"/>
            <a:ext cx="2311956" cy="276551"/>
          </a:xfrm>
          <a:prstGeom prst="rect">
            <a:avLst/>
          </a:prstGeom>
          <a:noFill/>
        </p:spPr>
        <p:txBody>
          <a:bodyPr wrap="square" rtlCol="0">
            <a:spAutoFit/>
          </a:bodyPr>
          <a:lstStyle/>
          <a:p>
            <a:pPr algn="r"/>
            <a:r>
              <a:rPr lang="en-US" sz="1197" b="0" i="0" dirty="0">
                <a:solidFill>
                  <a:schemeClr val="accent1"/>
                </a:solidFill>
                <a:latin typeface="DIN Next Rounded LT Pro Light" charset="0"/>
                <a:ea typeface="DIN Next Rounded LT Pro Light" charset="0"/>
                <a:cs typeface="DIN Next Rounded LT Pro Light" charset="0"/>
              </a:rPr>
              <a:t>© Banking Circle, 2017</a:t>
            </a:r>
          </a:p>
        </p:txBody>
      </p:sp>
      <p:sp>
        <p:nvSpPr>
          <p:cNvPr id="20" name="Subtitle 2"/>
          <p:cNvSpPr txBox="1">
            <a:spLocks/>
          </p:cNvSpPr>
          <p:nvPr userDrawn="1"/>
        </p:nvSpPr>
        <p:spPr>
          <a:xfrm>
            <a:off x="526928" y="4034017"/>
            <a:ext cx="4659319" cy="493019"/>
          </a:xfrm>
          <a:prstGeom prst="rect">
            <a:avLst/>
          </a:prstGeom>
        </p:spPr>
        <p:txBody>
          <a:bodyPr vert="horz" lIns="0" tIns="0" rIns="0" bIns="0" rtlCol="0">
            <a:normAutofit/>
          </a:bodyPr>
          <a:lstStyle>
            <a:lvl1pPr marL="0" indent="0" algn="l" defTabSz="685800" rtl="0" eaLnBrk="1" latinLnBrk="0" hangingPunct="1">
              <a:lnSpc>
                <a:spcPts val="2000"/>
              </a:lnSpc>
              <a:spcBef>
                <a:spcPts val="0"/>
              </a:spcBef>
              <a:buFont typeface="Arial" panose="020B0604020202020204" pitchFamily="34" charset="0"/>
              <a:buNone/>
              <a:defRPr sz="1800" b="0" i="0" kern="1200">
                <a:solidFill>
                  <a:srgbClr val="008C6E"/>
                </a:solidFill>
                <a:latin typeface="DIN Next Rounded LT Pro Light" charset="0"/>
                <a:ea typeface="DIN Next Rounded LT Pro Light" charset="0"/>
                <a:cs typeface="DIN Next Rounded LT Pro Light"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200" dirty="0" err="1">
                <a:hlinkClick r:id="rId5"/>
              </a:rPr>
              <a:t>bankingcircle.com</a:t>
            </a:r>
            <a:endParaRPr lang="en-US" sz="2200"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22" presetClass="entr" presetSubtype="8"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3000"/>
                                        <p:tgtEl>
                                          <p:spTgt spid="15"/>
                                        </p:tgtEl>
                                      </p:cBhvr>
                                    </p:animEffect>
                                  </p:childTnLst>
                                </p:cTn>
                              </p:par>
                              <p:par>
                                <p:cTn id="15" presetID="10" presetClass="entr" presetSubtype="0" fill="hold" grpId="0" nodeType="withEffect">
                                  <p:stCondLst>
                                    <p:cond delay="200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childTnLst>
                                </p:cTn>
                              </p:par>
                              <p:par>
                                <p:cTn id="18" presetID="22" presetClass="entr" presetSubtype="8" fill="hold" nodeType="withEffect">
                                  <p:stCondLst>
                                    <p:cond delay="2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0" grpId="0" build="p">
        <p:tmplLst>
          <p:tmpl lvl="1">
            <p:tnLst>
              <p:par>
                <p:cTn presetID="10" presetClass="entr" presetSubtype="0" fill="hold" nodeType="withEffect">
                  <p:stCondLst>
                    <p:cond delay="20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2">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7234" y="0"/>
            <a:ext cx="13631370" cy="6970587"/>
          </a:xfrm>
          <a:prstGeom prst="rect">
            <a:avLst/>
          </a:prstGeom>
        </p:spPr>
      </p:pic>
      <p:sp>
        <p:nvSpPr>
          <p:cNvPr id="2" name="Title 1"/>
          <p:cNvSpPr>
            <a:spLocks noGrp="1"/>
          </p:cNvSpPr>
          <p:nvPr>
            <p:ph type="ctrTitle"/>
          </p:nvPr>
        </p:nvSpPr>
        <p:spPr>
          <a:xfrm>
            <a:off x="526929" y="826472"/>
            <a:ext cx="8238893" cy="1782817"/>
          </a:xfrm>
        </p:spPr>
        <p:txBody>
          <a:bodyPr wrap="square" lIns="0" tIns="0" rIns="0" bIns="0" anchor="b">
            <a:normAutofit/>
          </a:bodyPr>
          <a:lstStyle>
            <a:lvl1pPr algn="l">
              <a:lnSpc>
                <a:spcPts val="5000"/>
              </a:lnSpc>
              <a:defRPr sz="5000" b="0" i="0">
                <a:solidFill>
                  <a:schemeClr val="bg1"/>
                </a:solidFill>
                <a:latin typeface="DIN Next Rounded LT Pro Light" charset="0"/>
                <a:ea typeface="DIN Next Rounded LT Pro Light" charset="0"/>
                <a:cs typeface="DIN Next Rounded LT Pro Light" charset="0"/>
              </a:defRPr>
            </a:lvl1pPr>
          </a:lstStyle>
          <a:p>
            <a:r>
              <a:rPr lang="en-US"/>
              <a:t>Click to edit Master title style</a:t>
            </a:r>
            <a:endParaRPr lang="en-US" dirty="0"/>
          </a:p>
        </p:txBody>
      </p:sp>
      <p:sp>
        <p:nvSpPr>
          <p:cNvPr id="3" name="Subtitle 2"/>
          <p:cNvSpPr>
            <a:spLocks noGrp="1"/>
          </p:cNvSpPr>
          <p:nvPr>
            <p:ph type="subTitle" idx="1"/>
          </p:nvPr>
        </p:nvSpPr>
        <p:spPr>
          <a:xfrm>
            <a:off x="526929" y="2668589"/>
            <a:ext cx="8238893" cy="1651547"/>
          </a:xfrm>
        </p:spPr>
        <p:txBody>
          <a:bodyPr lIns="0" tIns="0" rIns="0" bIns="0">
            <a:normAutofit/>
          </a:bodyPr>
          <a:lstStyle>
            <a:lvl1pPr marL="0" indent="0" algn="l">
              <a:lnSpc>
                <a:spcPts val="2800"/>
              </a:lnSpc>
              <a:spcBef>
                <a:spcPts val="0"/>
              </a:spcBef>
              <a:buNone/>
              <a:defRPr sz="2800" b="0" i="0">
                <a:solidFill>
                  <a:schemeClr val="tx1"/>
                </a:solidFill>
                <a:latin typeface="DIN Next Rounded LT Pro Light" charset="0"/>
                <a:ea typeface="DIN Next Rounded LT Pro Light" charset="0"/>
                <a:cs typeface="DIN Next Rounded LT Pro Light" charset="0"/>
              </a:defRPr>
            </a:lvl1pPr>
            <a:lvl2pPr marL="456003" indent="0" algn="ctr">
              <a:buNone/>
              <a:defRPr sz="1995"/>
            </a:lvl2pPr>
            <a:lvl3pPr marL="912006" indent="0" algn="ctr">
              <a:buNone/>
              <a:defRPr sz="1795"/>
            </a:lvl3pPr>
            <a:lvl4pPr marL="1368008" indent="0" algn="ctr">
              <a:buNone/>
              <a:defRPr sz="1596"/>
            </a:lvl4pPr>
            <a:lvl5pPr marL="1824011" indent="0" algn="ctr">
              <a:buNone/>
              <a:defRPr sz="1596"/>
            </a:lvl5pPr>
            <a:lvl6pPr marL="2280014" indent="0" algn="ctr">
              <a:buNone/>
              <a:defRPr sz="1596"/>
            </a:lvl6pPr>
            <a:lvl7pPr marL="2736017" indent="0" algn="ctr">
              <a:buNone/>
              <a:defRPr sz="1596"/>
            </a:lvl7pPr>
            <a:lvl8pPr marL="3192019" indent="0" algn="ctr">
              <a:buNone/>
              <a:defRPr sz="1596"/>
            </a:lvl8pPr>
            <a:lvl9pPr marL="3648022" indent="0" algn="ctr">
              <a:buNone/>
              <a:defRPr sz="1596"/>
            </a:lvl9pPr>
          </a:lstStyle>
          <a:p>
            <a:r>
              <a:rPr lang="en-US"/>
              <a:t>Click to edit Master subtitle style</a:t>
            </a:r>
            <a:endParaRPr lang="en-US" dirty="0"/>
          </a:p>
        </p:txBody>
      </p:sp>
      <p:sp>
        <p:nvSpPr>
          <p:cNvPr id="4" name="Date Placeholder 3"/>
          <p:cNvSpPr>
            <a:spLocks noGrp="1"/>
          </p:cNvSpPr>
          <p:nvPr>
            <p:ph type="dt" sz="half" idx="10"/>
          </p:nvPr>
        </p:nvSpPr>
        <p:spPr>
          <a:xfrm>
            <a:off x="537187" y="6970587"/>
            <a:ext cx="1168633" cy="287267"/>
          </a:xfrm>
        </p:spPr>
        <p:txBody>
          <a:bodyPr/>
          <a:lstStyle/>
          <a:p>
            <a:r>
              <a:rPr lang="en-GB"/>
              <a:t>Banking Circle</a:t>
            </a:r>
            <a:endParaRPr lang="en-US" dirty="0"/>
          </a:p>
        </p:txBody>
      </p:sp>
      <p:sp>
        <p:nvSpPr>
          <p:cNvPr id="5" name="Footer Placeholder 4"/>
          <p:cNvSpPr>
            <a:spLocks noGrp="1"/>
          </p:cNvSpPr>
          <p:nvPr>
            <p:ph type="ftr" sz="quarter" idx="11"/>
          </p:nvPr>
        </p:nvSpPr>
        <p:spPr>
          <a:xfrm>
            <a:off x="6107721" y="6970587"/>
            <a:ext cx="4788690" cy="287267"/>
          </a:xfrm>
        </p:spPr>
        <p:txBody>
          <a:bodyPr/>
          <a:lstStyle/>
          <a:p>
            <a:r>
              <a:rPr lang="en-US"/>
              <a:t>Confidential</a:t>
            </a:r>
          </a:p>
        </p:txBody>
      </p:sp>
      <p:sp>
        <p:nvSpPr>
          <p:cNvPr id="6" name="Slide Number Placeholder 5"/>
          <p:cNvSpPr>
            <a:spLocks noGrp="1"/>
          </p:cNvSpPr>
          <p:nvPr>
            <p:ph type="sldNum" sz="quarter" idx="12"/>
          </p:nvPr>
        </p:nvSpPr>
        <p:spPr>
          <a:xfrm>
            <a:off x="11445698" y="6970587"/>
            <a:ext cx="484677" cy="287267"/>
          </a:xfrm>
        </p:spPr>
        <p:txBody>
          <a:bodyPr/>
          <a:lstStyle/>
          <a:p>
            <a:fld id="{D59781E5-810A-7242-BE1C-D9BF2B27929C}"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936" y="6196286"/>
            <a:ext cx="3123516" cy="118544"/>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642" y="720657"/>
            <a:ext cx="943262" cy="229632"/>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93640" y="1014958"/>
            <a:ext cx="750431" cy="232649"/>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33718" y="423230"/>
            <a:ext cx="1125797" cy="112512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33333E-6 2.09877E-6 L 0.05625 2.09877E-6 " pathEditMode="relative" rAng="0" ptsTypes="AA">
                                      <p:cBhvr>
                                        <p:cTn id="6" dur="8000" fill="hold"/>
                                        <p:tgtEl>
                                          <p:spTgt spid="7"/>
                                        </p:tgtEl>
                                        <p:attrNameLst>
                                          <p:attrName>ppt_x</p:attrName>
                                          <p:attrName>ppt_y</p:attrName>
                                        </p:attrNameLst>
                                      </p:cBhvr>
                                      <p:rCtr x="2812" y="0"/>
                                    </p:animMotion>
                                  </p:childTnLst>
                                </p:cTn>
                              </p:par>
                              <p:par>
                                <p:cTn id="7" presetID="21" presetClass="entr" presetSubtype="1"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heel(1)">
                                      <p:cBhvr>
                                        <p:cTn id="9" dur="2000"/>
                                        <p:tgtEl>
                                          <p:spTgt spid="17"/>
                                        </p:tgtEl>
                                      </p:cBhvr>
                                    </p:animEffect>
                                  </p:childTnLst>
                                </p:cTn>
                              </p:par>
                              <p:par>
                                <p:cTn id="10" presetID="10"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10" presetClass="entr" presetSubtype="0" fill="hold" nodeType="withEffect">
                                  <p:stCondLst>
                                    <p:cond delay="2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10" presetClass="entr" presetSubtype="0" fill="hold" grpId="0" nodeType="withEffect">
                                  <p:stCondLst>
                                    <p:cond delay="300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22" presetClass="entr" presetSubtype="8" fill="hold" nodeType="withEffect">
                                  <p:stCondLst>
                                    <p:cond delay="400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3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200" cap="all" baseline="0"/>
            </a:lvl1pPr>
          </a:lstStyle>
          <a:p>
            <a:r>
              <a:rPr lang="en-US" dirty="0"/>
              <a:t>CLICK TO EDIT MASTER TITLE STYLE</a:t>
            </a:r>
          </a:p>
        </p:txBody>
      </p:sp>
      <p:sp>
        <p:nvSpPr>
          <p:cNvPr id="3" name="Content Placeholder 2"/>
          <p:cNvSpPr>
            <a:spLocks noGrp="1"/>
          </p:cNvSpPr>
          <p:nvPr>
            <p:ph idx="1"/>
          </p:nvPr>
        </p:nvSpPr>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dirty="0"/>
              <a:t>Banking Circle</a:t>
            </a:r>
            <a:endParaRPr lang="en-US" dirty="0"/>
          </a:p>
        </p:txBody>
      </p:sp>
      <p:sp>
        <p:nvSpPr>
          <p:cNvPr id="5" name="Footer Placeholder 4"/>
          <p:cNvSpPr>
            <a:spLocks noGrp="1"/>
          </p:cNvSpPr>
          <p:nvPr>
            <p:ph type="ftr" sz="quarter" idx="11"/>
          </p:nvPr>
        </p:nvSpPr>
        <p:spPr/>
        <p:txBody>
          <a:bodyPr/>
          <a:lstStyle>
            <a:lvl1pPr algn="r">
              <a:defRPr/>
            </a:lvl1pPr>
          </a:lstStyle>
          <a:p>
            <a:r>
              <a:rPr lang="en-US"/>
              <a:t>Confidential</a:t>
            </a:r>
          </a:p>
        </p:txBody>
      </p:sp>
      <p:sp>
        <p:nvSpPr>
          <p:cNvPr id="6" name="Slide Number Placeholder 5"/>
          <p:cNvSpPr>
            <a:spLocks noGrp="1"/>
          </p:cNvSpPr>
          <p:nvPr>
            <p:ph type="sldNum" sz="quarter" idx="12"/>
          </p:nvPr>
        </p:nvSpPr>
        <p:spPr/>
        <p:txBody>
          <a:bodyPr/>
          <a:lstStyle/>
          <a:p>
            <a:fld id="{D59781E5-810A-7242-BE1C-D9BF2B27929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200" cap="all" baseline="0"/>
            </a:lvl1pPr>
          </a:lstStyle>
          <a:p>
            <a:r>
              <a:rPr lang="en-US" dirty="0"/>
              <a:t>CLICK TO EDIT MASTER TITLE STYLE</a:t>
            </a:r>
          </a:p>
        </p:txBody>
      </p:sp>
      <p:sp>
        <p:nvSpPr>
          <p:cNvPr id="3" name="Content Placeholder 2"/>
          <p:cNvSpPr>
            <a:spLocks noGrp="1"/>
          </p:cNvSpPr>
          <p:nvPr>
            <p:ph idx="1"/>
          </p:nvPr>
        </p:nvSpPr>
        <p:spPr>
          <a:xfrm>
            <a:off x="537189" y="1553952"/>
            <a:ext cx="9571030" cy="4452634"/>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dirty="0"/>
              <a:t>Banking Circle</a:t>
            </a:r>
            <a:endParaRPr lang="en-US" dirty="0"/>
          </a:p>
        </p:txBody>
      </p:sp>
      <p:sp>
        <p:nvSpPr>
          <p:cNvPr id="5" name="Footer Placeholder 4"/>
          <p:cNvSpPr>
            <a:spLocks noGrp="1"/>
          </p:cNvSpPr>
          <p:nvPr>
            <p:ph type="ftr" sz="quarter" idx="11"/>
          </p:nvPr>
        </p:nvSpPr>
        <p:spPr/>
        <p:txBody>
          <a:bodyPr/>
          <a:lstStyle>
            <a:lvl1pPr algn="r">
              <a:defRPr/>
            </a:lvl1pPr>
          </a:lstStyle>
          <a:p>
            <a:r>
              <a:rPr lang="en-US"/>
              <a:t>Confidential</a:t>
            </a:r>
          </a:p>
        </p:txBody>
      </p:sp>
      <p:sp>
        <p:nvSpPr>
          <p:cNvPr id="6" name="Slide Number Placeholder 5"/>
          <p:cNvSpPr>
            <a:spLocks noGrp="1"/>
          </p:cNvSpPr>
          <p:nvPr>
            <p:ph type="sldNum" sz="quarter" idx="12"/>
          </p:nvPr>
        </p:nvSpPr>
        <p:spPr/>
        <p:txBody>
          <a:bodyPr/>
          <a:lstStyle/>
          <a:p>
            <a:fld id="{D59781E5-810A-7242-BE1C-D9BF2B27929C}" type="slidenum">
              <a:rPr lang="en-US" smtClean="0"/>
              <a:t>‹#›</a:t>
            </a:fld>
            <a:endParaRPr lang="en-US"/>
          </a:p>
        </p:txBody>
      </p:sp>
      <p:sp>
        <p:nvSpPr>
          <p:cNvPr id="8" name="Text Placeholder 7"/>
          <p:cNvSpPr>
            <a:spLocks noGrp="1"/>
          </p:cNvSpPr>
          <p:nvPr>
            <p:ph type="body" sz="quarter" idx="13"/>
          </p:nvPr>
        </p:nvSpPr>
        <p:spPr>
          <a:xfrm>
            <a:off x="537188" y="1121090"/>
            <a:ext cx="9571283" cy="335144"/>
          </a:xfrm>
        </p:spPr>
        <p:txBody>
          <a:bodyPr/>
          <a:lstStyle>
            <a:lvl1pPr>
              <a:defRPr sz="2200" b="0" i="0">
                <a:latin typeface="DIN Next Rounded LT Pro" charset="0"/>
                <a:ea typeface="DIN Next Rounded LT Pro" charset="0"/>
                <a:cs typeface="DIN Next Rounded LT Pro" charset="0"/>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Chapt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464" y="2133693"/>
            <a:ext cx="7366384" cy="1147835"/>
          </a:xfrm>
        </p:spPr>
        <p:txBody>
          <a:bodyPr anchor="t"/>
          <a:lstStyle>
            <a:lvl1pPr>
              <a:lnSpc>
                <a:spcPts val="4000"/>
              </a:lnSpc>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36551" y="3570901"/>
            <a:ext cx="5183313" cy="718602"/>
          </a:xfrm>
        </p:spPr>
        <p:txBody>
          <a:bodyPr/>
          <a:lstStyle>
            <a:lvl1pPr marL="0" indent="0">
              <a:lnSpc>
                <a:spcPts val="2200"/>
              </a:lnSpc>
              <a:buNone/>
              <a:defRPr sz="2200">
                <a:solidFill>
                  <a:schemeClr val="bg2"/>
                </a:solidFill>
              </a:defRPr>
            </a:lvl1pPr>
            <a:lvl2pPr marL="456003" indent="0">
              <a:buNone/>
              <a:defRPr sz="1995">
                <a:solidFill>
                  <a:schemeClr val="tx1">
                    <a:tint val="75000"/>
                  </a:schemeClr>
                </a:solidFill>
              </a:defRPr>
            </a:lvl2pPr>
            <a:lvl3pPr marL="912006" indent="0">
              <a:buNone/>
              <a:defRPr sz="1795">
                <a:solidFill>
                  <a:schemeClr val="tx1">
                    <a:tint val="75000"/>
                  </a:schemeClr>
                </a:solidFill>
              </a:defRPr>
            </a:lvl3pPr>
            <a:lvl4pPr marL="1368008" indent="0">
              <a:buNone/>
              <a:defRPr sz="1596">
                <a:solidFill>
                  <a:schemeClr val="tx1">
                    <a:tint val="75000"/>
                  </a:schemeClr>
                </a:solidFill>
              </a:defRPr>
            </a:lvl4pPr>
            <a:lvl5pPr marL="1824011" indent="0">
              <a:buNone/>
              <a:defRPr sz="1596">
                <a:solidFill>
                  <a:schemeClr val="tx1">
                    <a:tint val="75000"/>
                  </a:schemeClr>
                </a:solidFill>
              </a:defRPr>
            </a:lvl5pPr>
            <a:lvl6pPr marL="2280014" indent="0">
              <a:buNone/>
              <a:defRPr sz="1596">
                <a:solidFill>
                  <a:schemeClr val="tx1">
                    <a:tint val="75000"/>
                  </a:schemeClr>
                </a:solidFill>
              </a:defRPr>
            </a:lvl6pPr>
            <a:lvl7pPr marL="2736017" indent="0">
              <a:buNone/>
              <a:defRPr sz="1596">
                <a:solidFill>
                  <a:schemeClr val="tx1">
                    <a:tint val="75000"/>
                  </a:schemeClr>
                </a:solidFill>
              </a:defRPr>
            </a:lvl7pPr>
            <a:lvl8pPr marL="3192019" indent="0">
              <a:buNone/>
              <a:defRPr sz="1596">
                <a:solidFill>
                  <a:schemeClr val="tx1">
                    <a:tint val="75000"/>
                  </a:schemeClr>
                </a:solidFill>
              </a:defRPr>
            </a:lvl8pPr>
            <a:lvl9pPr marL="3648022"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7190" y="6840538"/>
            <a:ext cx="1022230" cy="287267"/>
          </a:xfrm>
        </p:spPr>
        <p:txBody>
          <a:bodyPr/>
          <a:lstStyle/>
          <a:p>
            <a:r>
              <a:rPr lang="en-GB"/>
              <a:t>Banking Circle</a:t>
            </a:r>
            <a:endParaRPr lang="en-US"/>
          </a:p>
        </p:txBody>
      </p:sp>
      <p:sp>
        <p:nvSpPr>
          <p:cNvPr id="5" name="Footer Placeholder 4"/>
          <p:cNvSpPr>
            <a:spLocks noGrp="1"/>
          </p:cNvSpPr>
          <p:nvPr>
            <p:ph type="ftr" sz="quarter" idx="11"/>
          </p:nvPr>
        </p:nvSpPr>
        <p:spPr>
          <a:xfrm>
            <a:off x="6107721" y="6840538"/>
            <a:ext cx="4788690" cy="287267"/>
          </a:xfrm>
        </p:spPr>
        <p:txBody>
          <a:bodyPr/>
          <a:lstStyle>
            <a:lvl1pPr algn="r">
              <a:defRPr/>
            </a:lvl1pPr>
          </a:lstStyle>
          <a:p>
            <a:r>
              <a:rPr lang="en-US" dirty="0"/>
              <a:t>Confidential</a:t>
            </a:r>
          </a:p>
        </p:txBody>
      </p:sp>
      <p:sp>
        <p:nvSpPr>
          <p:cNvPr id="6" name="Slide Number Placeholder 5"/>
          <p:cNvSpPr>
            <a:spLocks noGrp="1"/>
          </p:cNvSpPr>
          <p:nvPr>
            <p:ph type="sldNum" sz="quarter" idx="12"/>
          </p:nvPr>
        </p:nvSpPr>
        <p:spPr>
          <a:xfrm>
            <a:off x="11445698" y="6840538"/>
            <a:ext cx="484677" cy="287267"/>
          </a:xfrm>
        </p:spPr>
        <p:txBody>
          <a:bodyPr/>
          <a:lstStyle/>
          <a:p>
            <a:fld id="{D59781E5-810A-7242-BE1C-D9BF2B27929C}"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0192" y="2161365"/>
            <a:ext cx="3867996" cy="435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2981" y="2161365"/>
            <a:ext cx="84463" cy="43504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Chapt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464" y="2133693"/>
            <a:ext cx="7366384" cy="1147835"/>
          </a:xfrm>
        </p:spPr>
        <p:txBody>
          <a:bodyPr anchor="t"/>
          <a:lstStyle>
            <a:lvl1pPr>
              <a:lnSpc>
                <a:spcPts val="4000"/>
              </a:lnSpc>
              <a:defRPr sz="40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36551" y="3570901"/>
            <a:ext cx="5183313" cy="718602"/>
          </a:xfrm>
        </p:spPr>
        <p:txBody>
          <a:bodyPr/>
          <a:lstStyle>
            <a:lvl1pPr marL="0" indent="0">
              <a:lnSpc>
                <a:spcPts val="2200"/>
              </a:lnSpc>
              <a:buNone/>
              <a:defRPr sz="2200">
                <a:solidFill>
                  <a:schemeClr val="bg2"/>
                </a:solidFill>
              </a:defRPr>
            </a:lvl1pPr>
            <a:lvl2pPr marL="456003" indent="0">
              <a:buNone/>
              <a:defRPr sz="1995">
                <a:solidFill>
                  <a:schemeClr val="tx1">
                    <a:tint val="75000"/>
                  </a:schemeClr>
                </a:solidFill>
              </a:defRPr>
            </a:lvl2pPr>
            <a:lvl3pPr marL="912006" indent="0">
              <a:buNone/>
              <a:defRPr sz="1795">
                <a:solidFill>
                  <a:schemeClr val="tx1">
                    <a:tint val="75000"/>
                  </a:schemeClr>
                </a:solidFill>
              </a:defRPr>
            </a:lvl3pPr>
            <a:lvl4pPr marL="1368008" indent="0">
              <a:buNone/>
              <a:defRPr sz="1596">
                <a:solidFill>
                  <a:schemeClr val="tx1">
                    <a:tint val="75000"/>
                  </a:schemeClr>
                </a:solidFill>
              </a:defRPr>
            </a:lvl4pPr>
            <a:lvl5pPr marL="1824011" indent="0">
              <a:buNone/>
              <a:defRPr sz="1596">
                <a:solidFill>
                  <a:schemeClr val="tx1">
                    <a:tint val="75000"/>
                  </a:schemeClr>
                </a:solidFill>
              </a:defRPr>
            </a:lvl5pPr>
            <a:lvl6pPr marL="2280014" indent="0">
              <a:buNone/>
              <a:defRPr sz="1596">
                <a:solidFill>
                  <a:schemeClr val="tx1">
                    <a:tint val="75000"/>
                  </a:schemeClr>
                </a:solidFill>
              </a:defRPr>
            </a:lvl6pPr>
            <a:lvl7pPr marL="2736017" indent="0">
              <a:buNone/>
              <a:defRPr sz="1596">
                <a:solidFill>
                  <a:schemeClr val="tx1">
                    <a:tint val="75000"/>
                  </a:schemeClr>
                </a:solidFill>
              </a:defRPr>
            </a:lvl7pPr>
            <a:lvl8pPr marL="3192019" indent="0">
              <a:buNone/>
              <a:defRPr sz="1596">
                <a:solidFill>
                  <a:schemeClr val="tx1">
                    <a:tint val="75000"/>
                  </a:schemeClr>
                </a:solidFill>
              </a:defRPr>
            </a:lvl8pPr>
            <a:lvl9pPr marL="3648022"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7190" y="6840538"/>
            <a:ext cx="1022230" cy="287267"/>
          </a:xfrm>
        </p:spPr>
        <p:txBody>
          <a:bodyPr/>
          <a:lstStyle/>
          <a:p>
            <a:r>
              <a:rPr lang="en-GB"/>
              <a:t>Banking Circle</a:t>
            </a:r>
            <a:endParaRPr lang="en-US"/>
          </a:p>
        </p:txBody>
      </p:sp>
      <p:sp>
        <p:nvSpPr>
          <p:cNvPr id="5" name="Footer Placeholder 4"/>
          <p:cNvSpPr>
            <a:spLocks noGrp="1"/>
          </p:cNvSpPr>
          <p:nvPr>
            <p:ph type="ftr" sz="quarter" idx="11"/>
          </p:nvPr>
        </p:nvSpPr>
        <p:spPr>
          <a:xfrm>
            <a:off x="6107721" y="6840538"/>
            <a:ext cx="4788690" cy="287267"/>
          </a:xfrm>
        </p:spPr>
        <p:txBody>
          <a:bodyPr/>
          <a:lstStyle>
            <a:lvl1pPr algn="r">
              <a:defRPr/>
            </a:lvl1pPr>
          </a:lstStyle>
          <a:p>
            <a:r>
              <a:rPr lang="en-US" dirty="0"/>
              <a:t>Confidential</a:t>
            </a:r>
          </a:p>
        </p:txBody>
      </p:sp>
      <p:sp>
        <p:nvSpPr>
          <p:cNvPr id="6" name="Slide Number Placeholder 5"/>
          <p:cNvSpPr>
            <a:spLocks noGrp="1"/>
          </p:cNvSpPr>
          <p:nvPr>
            <p:ph type="sldNum" sz="quarter" idx="12"/>
          </p:nvPr>
        </p:nvSpPr>
        <p:spPr>
          <a:xfrm>
            <a:off x="11445698" y="6840538"/>
            <a:ext cx="484677" cy="287267"/>
          </a:xfrm>
        </p:spPr>
        <p:txBody>
          <a:bodyPr/>
          <a:lstStyle/>
          <a:p>
            <a:fld id="{D59781E5-810A-7242-BE1C-D9BF2B27929C}" type="slidenum">
              <a:rPr lang="en-US" smtClean="0"/>
              <a:t>‹#›</a:t>
            </a:fld>
            <a:endParaRPr lang="en-US"/>
          </a:p>
        </p:txBody>
      </p:sp>
      <p:pic>
        <p:nvPicPr>
          <p:cNvPr id="9" name="Picture 8"/>
          <p:cNvPicPr>
            <a:picLocks noChangeAspect="1"/>
          </p:cNvPicPr>
          <p:nvPr userDrawn="1"/>
        </p:nvPicPr>
        <p:blipFill>
          <a:blip r:embed="rId2"/>
          <a:stretch>
            <a:fillRect/>
          </a:stretch>
        </p:blipFill>
        <p:spPr>
          <a:xfrm>
            <a:off x="8300192" y="2161840"/>
            <a:ext cx="3867996" cy="434096"/>
          </a:xfrm>
          <a:prstGeom prst="rect">
            <a:avLst/>
          </a:prstGeom>
        </p:spPr>
      </p:pic>
      <p:pic>
        <p:nvPicPr>
          <p:cNvPr id="12" name="Picture 11"/>
          <p:cNvPicPr>
            <a:picLocks noChangeAspect="1"/>
          </p:cNvPicPr>
          <p:nvPr userDrawn="1"/>
        </p:nvPicPr>
        <p:blipFill>
          <a:blip r:embed="rId3"/>
          <a:stretch>
            <a:fillRect/>
          </a:stretch>
        </p:blipFill>
        <p:spPr>
          <a:xfrm>
            <a:off x="363006" y="2161365"/>
            <a:ext cx="84412" cy="435047"/>
          </a:xfrm>
          <a:prstGeom prst="rect">
            <a:avLst/>
          </a:prstGeom>
        </p:spPr>
      </p:pic>
    </p:spTree>
    <p:extLst>
      <p:ext uri="{BB962C8B-B14F-4D97-AF65-F5344CB8AC3E}">
        <p14:creationId xmlns:p14="http://schemas.microsoft.com/office/powerpoint/2010/main" val="1684832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8"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200" cap="all" baseline="0"/>
            </a:lvl1pPr>
          </a:lstStyle>
          <a:p>
            <a:r>
              <a:rPr lang="en-US" dirty="0"/>
              <a:t>CLICK TO EDIT MASTER TITLE STYLE</a:t>
            </a:r>
          </a:p>
        </p:txBody>
      </p:sp>
      <p:sp>
        <p:nvSpPr>
          <p:cNvPr id="3" name="Content Placeholder 2"/>
          <p:cNvSpPr>
            <a:spLocks noGrp="1"/>
          </p:cNvSpPr>
          <p:nvPr>
            <p:ph sz="half" idx="1"/>
          </p:nvPr>
        </p:nvSpPr>
        <p:spPr>
          <a:xfrm>
            <a:off x="537188" y="1120340"/>
            <a:ext cx="5354667" cy="4886244"/>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6335" y="1120340"/>
            <a:ext cx="5365833" cy="4886244"/>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GB"/>
              <a:t>Banking Circle</a:t>
            </a:r>
            <a:endParaRPr lang="en-US"/>
          </a:p>
        </p:txBody>
      </p:sp>
      <p:sp>
        <p:nvSpPr>
          <p:cNvPr id="6" name="Footer Placeholder 5"/>
          <p:cNvSpPr>
            <a:spLocks noGrp="1"/>
          </p:cNvSpPr>
          <p:nvPr>
            <p:ph type="ftr" sz="quarter" idx="11"/>
          </p:nvPr>
        </p:nvSpPr>
        <p:spPr/>
        <p:txBody>
          <a:bodyPr/>
          <a:lstStyle>
            <a:lvl1pPr algn="r">
              <a:defRPr/>
            </a:lvl1pPr>
          </a:lstStyle>
          <a:p>
            <a:r>
              <a:rPr lang="en-US"/>
              <a:t>Confidential</a:t>
            </a:r>
          </a:p>
        </p:txBody>
      </p:sp>
      <p:sp>
        <p:nvSpPr>
          <p:cNvPr id="7" name="Slide Number Placeholder 6"/>
          <p:cNvSpPr>
            <a:spLocks noGrp="1"/>
          </p:cNvSpPr>
          <p:nvPr>
            <p:ph type="sldNum" sz="quarter" idx="12"/>
          </p:nvPr>
        </p:nvSpPr>
        <p:spPr/>
        <p:txBody>
          <a:bodyPr/>
          <a:lstStyle/>
          <a:p>
            <a:fld id="{D59781E5-810A-7242-BE1C-D9BF2B27929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550" y="502716"/>
            <a:ext cx="9571669" cy="311206"/>
          </a:xfrm>
        </p:spPr>
        <p:txBody>
          <a:bodyPr/>
          <a:lstStyle>
            <a:lvl1pPr>
              <a:defRPr sz="2200" cap="all" baseline="0"/>
            </a:lvl1pPr>
          </a:lstStyle>
          <a:p>
            <a:r>
              <a:rPr lang="en-US" dirty="0"/>
              <a:t>CLICK TO EDIT MASTER TITLE STYLE</a:t>
            </a:r>
          </a:p>
        </p:txBody>
      </p:sp>
      <p:sp>
        <p:nvSpPr>
          <p:cNvPr id="3" name="Text Placeholder 2"/>
          <p:cNvSpPr>
            <a:spLocks noGrp="1"/>
          </p:cNvSpPr>
          <p:nvPr>
            <p:ph type="body" idx="1"/>
          </p:nvPr>
        </p:nvSpPr>
        <p:spPr>
          <a:xfrm>
            <a:off x="536550" y="1120342"/>
            <a:ext cx="5355304" cy="335143"/>
          </a:xfrm>
        </p:spPr>
        <p:txBody>
          <a:bodyPr anchor="t"/>
          <a:lstStyle>
            <a:lvl1pPr marL="0" indent="0">
              <a:buNone/>
              <a:defRPr sz="2200" b="0" i="0">
                <a:latin typeface="DIN Next Rounded LT Pro" charset="0"/>
                <a:ea typeface="DIN Next Rounded LT Pro" charset="0"/>
                <a:cs typeface="DIN Next Rounded LT Pro" charset="0"/>
              </a:defRPr>
            </a:lvl1pPr>
            <a:lvl2pPr marL="456003" indent="0">
              <a:buNone/>
              <a:defRPr sz="1995" b="1"/>
            </a:lvl2pPr>
            <a:lvl3pPr marL="912006" indent="0">
              <a:buNone/>
              <a:defRPr sz="1795" b="1"/>
            </a:lvl3pPr>
            <a:lvl4pPr marL="1368008" indent="0">
              <a:buNone/>
              <a:defRPr sz="1596" b="1"/>
            </a:lvl4pPr>
            <a:lvl5pPr marL="1824011" indent="0">
              <a:buNone/>
              <a:defRPr sz="1596" b="1"/>
            </a:lvl5pPr>
            <a:lvl6pPr marL="2280014" indent="0">
              <a:buNone/>
              <a:defRPr sz="1596" b="1"/>
            </a:lvl6pPr>
            <a:lvl7pPr marL="2736017" indent="0">
              <a:buNone/>
              <a:defRPr sz="1596" b="1"/>
            </a:lvl7pPr>
            <a:lvl8pPr marL="3192019" indent="0">
              <a:buNone/>
              <a:defRPr sz="1596" b="1"/>
            </a:lvl8pPr>
            <a:lvl9pPr marL="3648022" indent="0">
              <a:buNone/>
              <a:defRPr sz="1596" b="1"/>
            </a:lvl9pPr>
          </a:lstStyle>
          <a:p>
            <a:pPr lvl="0"/>
            <a:r>
              <a:rPr lang="en-US"/>
              <a:t>Click to edit Master text styles</a:t>
            </a:r>
          </a:p>
        </p:txBody>
      </p:sp>
      <p:sp>
        <p:nvSpPr>
          <p:cNvPr id="4" name="Content Placeholder 3"/>
          <p:cNvSpPr>
            <a:spLocks noGrp="1"/>
          </p:cNvSpPr>
          <p:nvPr>
            <p:ph sz="half" idx="2"/>
          </p:nvPr>
        </p:nvSpPr>
        <p:spPr>
          <a:xfrm>
            <a:off x="536550" y="1647687"/>
            <a:ext cx="5355304" cy="4358897"/>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6335" y="1120342"/>
            <a:ext cx="5365833" cy="335143"/>
          </a:xfrm>
        </p:spPr>
        <p:txBody>
          <a:bodyPr anchor="t"/>
          <a:lstStyle>
            <a:lvl1pPr marL="0" indent="0">
              <a:buNone/>
              <a:defRPr sz="2200" b="0" i="0">
                <a:latin typeface="DIN Next Rounded LT Pro" charset="0"/>
                <a:ea typeface="DIN Next Rounded LT Pro" charset="0"/>
                <a:cs typeface="DIN Next Rounded LT Pro" charset="0"/>
              </a:defRPr>
            </a:lvl1pPr>
            <a:lvl2pPr marL="456003" indent="0">
              <a:buNone/>
              <a:defRPr sz="1995" b="1"/>
            </a:lvl2pPr>
            <a:lvl3pPr marL="912006" indent="0">
              <a:buNone/>
              <a:defRPr sz="1795" b="1"/>
            </a:lvl3pPr>
            <a:lvl4pPr marL="1368008" indent="0">
              <a:buNone/>
              <a:defRPr sz="1596" b="1"/>
            </a:lvl4pPr>
            <a:lvl5pPr marL="1824011" indent="0">
              <a:buNone/>
              <a:defRPr sz="1596" b="1"/>
            </a:lvl5pPr>
            <a:lvl6pPr marL="2280014" indent="0">
              <a:buNone/>
              <a:defRPr sz="1596" b="1"/>
            </a:lvl6pPr>
            <a:lvl7pPr marL="2736017" indent="0">
              <a:buNone/>
              <a:defRPr sz="1596" b="1"/>
            </a:lvl7pPr>
            <a:lvl8pPr marL="3192019" indent="0">
              <a:buNone/>
              <a:defRPr sz="1596" b="1"/>
            </a:lvl8pPr>
            <a:lvl9pPr marL="3648022"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276335" y="1647687"/>
            <a:ext cx="5365833" cy="4358897"/>
          </a:xfrm>
        </p:spPr>
        <p:txBody>
          <a:bodyPr/>
          <a:lstStyle>
            <a:lvl1pPr>
              <a:defRPr sz="22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GB"/>
              <a:t>Banking Circle</a:t>
            </a:r>
            <a:endParaRPr lang="en-US"/>
          </a:p>
        </p:txBody>
      </p:sp>
      <p:sp>
        <p:nvSpPr>
          <p:cNvPr id="8" name="Footer Placeholder 7"/>
          <p:cNvSpPr>
            <a:spLocks noGrp="1"/>
          </p:cNvSpPr>
          <p:nvPr>
            <p:ph type="ftr" sz="quarter" idx="11"/>
          </p:nvPr>
        </p:nvSpPr>
        <p:spPr/>
        <p:txBody>
          <a:bodyPr/>
          <a:lstStyle/>
          <a:p>
            <a:pPr algn="r"/>
            <a:r>
              <a:rPr lang="en-US" dirty="0"/>
              <a:t>Confidential</a:t>
            </a:r>
          </a:p>
        </p:txBody>
      </p:sp>
      <p:sp>
        <p:nvSpPr>
          <p:cNvPr id="9" name="Slide Number Placeholder 8"/>
          <p:cNvSpPr>
            <a:spLocks noGrp="1"/>
          </p:cNvSpPr>
          <p:nvPr>
            <p:ph type="sldNum" sz="quarter" idx="12"/>
          </p:nvPr>
        </p:nvSpPr>
        <p:spPr/>
        <p:txBody>
          <a:bodyPr/>
          <a:lstStyle/>
          <a:p>
            <a:fld id="{D59781E5-810A-7242-BE1C-D9BF2B27929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200"/>
            </a:lvl1pPr>
          </a:lstStyle>
          <a:p>
            <a:r>
              <a:rPr lang="en-US" dirty="0"/>
              <a:t>CLICK TO EDIT MASTER TITLE STYLE</a:t>
            </a:r>
          </a:p>
        </p:txBody>
      </p:sp>
      <p:sp>
        <p:nvSpPr>
          <p:cNvPr id="3" name="Date Placeholder 2"/>
          <p:cNvSpPr>
            <a:spLocks noGrp="1"/>
          </p:cNvSpPr>
          <p:nvPr>
            <p:ph type="dt" sz="half" idx="10"/>
          </p:nvPr>
        </p:nvSpPr>
        <p:spPr/>
        <p:txBody>
          <a:bodyPr/>
          <a:lstStyle/>
          <a:p>
            <a:r>
              <a:rPr lang="en-GB"/>
              <a:t>Banking Circle</a:t>
            </a:r>
            <a:endParaRPr lang="en-US"/>
          </a:p>
        </p:txBody>
      </p:sp>
      <p:sp>
        <p:nvSpPr>
          <p:cNvPr id="4" name="Footer Placeholder 3"/>
          <p:cNvSpPr>
            <a:spLocks noGrp="1"/>
          </p:cNvSpPr>
          <p:nvPr>
            <p:ph type="ftr" sz="quarter" idx="11"/>
          </p:nvPr>
        </p:nvSpPr>
        <p:spPr/>
        <p:txBody>
          <a:bodyPr/>
          <a:lstStyle/>
          <a:p>
            <a:pPr algn="r"/>
            <a:r>
              <a:rPr lang="en-US" dirty="0"/>
              <a:t>Confidential</a:t>
            </a:r>
          </a:p>
        </p:txBody>
      </p:sp>
      <p:sp>
        <p:nvSpPr>
          <p:cNvPr id="5" name="Slide Number Placeholder 4"/>
          <p:cNvSpPr>
            <a:spLocks noGrp="1"/>
          </p:cNvSpPr>
          <p:nvPr>
            <p:ph type="sldNum" sz="quarter" idx="12"/>
          </p:nvPr>
        </p:nvSpPr>
        <p:spPr/>
        <p:txBody>
          <a:bodyPr/>
          <a:lstStyle/>
          <a:p>
            <a:fld id="{D59781E5-810A-7242-BE1C-D9BF2B27929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7188" y="500373"/>
            <a:ext cx="9571032" cy="313549"/>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37189" y="1121091"/>
            <a:ext cx="9571030" cy="488549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7187" y="6290211"/>
            <a:ext cx="1168633" cy="287267"/>
          </a:xfrm>
          <a:prstGeom prst="rect">
            <a:avLst/>
          </a:prstGeom>
        </p:spPr>
        <p:txBody>
          <a:bodyPr vert="horz" lIns="0" tIns="0" rIns="0" bIns="0" rtlCol="0" anchor="ctr"/>
          <a:lstStyle>
            <a:lvl1pPr algn="l">
              <a:defRPr sz="1200" b="0" i="0">
                <a:solidFill>
                  <a:schemeClr val="tx1"/>
                </a:solidFill>
                <a:latin typeface="DIN Next Rounded LT Pro Light" charset="0"/>
                <a:ea typeface="DIN Next Rounded LT Pro Light" charset="0"/>
                <a:cs typeface="DIN Next Rounded LT Pro Light" charset="0"/>
              </a:defRPr>
            </a:lvl1pPr>
          </a:lstStyle>
          <a:p>
            <a:r>
              <a:rPr lang="en-GB" dirty="0"/>
              <a:t>Banking Circle</a:t>
            </a:r>
            <a:endParaRPr lang="en-US" dirty="0"/>
          </a:p>
        </p:txBody>
      </p:sp>
      <p:sp>
        <p:nvSpPr>
          <p:cNvPr id="5" name="Footer Placeholder 4"/>
          <p:cNvSpPr>
            <a:spLocks noGrp="1"/>
          </p:cNvSpPr>
          <p:nvPr>
            <p:ph type="ftr" sz="quarter" idx="3"/>
          </p:nvPr>
        </p:nvSpPr>
        <p:spPr>
          <a:xfrm>
            <a:off x="6107721" y="6290211"/>
            <a:ext cx="4788690" cy="287267"/>
          </a:xfrm>
          <a:prstGeom prst="rect">
            <a:avLst/>
          </a:prstGeom>
        </p:spPr>
        <p:txBody>
          <a:bodyPr vert="horz" lIns="0" tIns="0" rIns="0" bIns="0" rtlCol="0" anchor="ctr"/>
          <a:lstStyle>
            <a:lvl1pPr algn="ctr">
              <a:defRPr sz="1200" b="0" i="0">
                <a:solidFill>
                  <a:schemeClr val="tx1"/>
                </a:solidFill>
                <a:latin typeface="DIN Next Rounded LT Pro Light" charset="0"/>
                <a:ea typeface="DIN Next Rounded LT Pro Light" charset="0"/>
                <a:cs typeface="DIN Next Rounded LT Pro Light" charset="0"/>
              </a:defRPr>
            </a:lvl1pPr>
          </a:lstStyle>
          <a:p>
            <a:pPr algn="r"/>
            <a:r>
              <a:rPr lang="en-US" dirty="0"/>
              <a:t>Confidential</a:t>
            </a:r>
          </a:p>
        </p:txBody>
      </p:sp>
      <p:sp>
        <p:nvSpPr>
          <p:cNvPr id="6" name="Slide Number Placeholder 5"/>
          <p:cNvSpPr>
            <a:spLocks noGrp="1"/>
          </p:cNvSpPr>
          <p:nvPr>
            <p:ph type="sldNum" sz="quarter" idx="4"/>
          </p:nvPr>
        </p:nvSpPr>
        <p:spPr>
          <a:xfrm>
            <a:off x="11445698" y="6290211"/>
            <a:ext cx="484677" cy="287267"/>
          </a:xfrm>
          <a:prstGeom prst="rect">
            <a:avLst/>
          </a:prstGeom>
        </p:spPr>
        <p:txBody>
          <a:bodyPr vert="horz" lIns="0" tIns="0" rIns="0" bIns="0" rtlCol="0" anchor="ctr"/>
          <a:lstStyle>
            <a:lvl1pPr algn="l">
              <a:defRPr sz="1200" b="0" i="0">
                <a:solidFill>
                  <a:schemeClr val="tx1"/>
                </a:solidFill>
                <a:latin typeface="DIN Next Rounded LT Pro Light" charset="0"/>
                <a:ea typeface="DIN Next Rounded LT Pro Light" charset="0"/>
                <a:cs typeface="DIN Next Rounded LT Pro Light" charset="0"/>
              </a:defRPr>
            </a:lvl1pPr>
          </a:lstStyle>
          <a:p>
            <a:fld id="{D59781E5-810A-7242-BE1C-D9BF2B27929C}" type="slidenum">
              <a:rPr lang="en-US" smtClean="0"/>
              <a:pPr/>
              <a:t>‹#›</a:t>
            </a:fld>
            <a:endParaRPr lang="en-US" dirty="0"/>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64012" y="6214129"/>
            <a:ext cx="414090" cy="413844"/>
          </a:xfrm>
          <a:prstGeom prst="rect">
            <a:avLst/>
          </a:prstGeom>
        </p:spPr>
      </p:pic>
    </p:spTree>
    <p:extLst>
      <p:ext uri="{BB962C8B-B14F-4D97-AF65-F5344CB8AC3E}">
        <p14:creationId xmlns:p14="http://schemas.microsoft.com/office/powerpoint/2010/main" val="1791089665"/>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98" r:id="rId4"/>
    <p:sldLayoutId id="2147483687" r:id="rId5"/>
    <p:sldLayoutId id="2147483699" r:id="rId6"/>
    <p:sldLayoutId id="2147483688" r:id="rId7"/>
    <p:sldLayoutId id="2147483689" r:id="rId8"/>
    <p:sldLayoutId id="2147483690" r:id="rId9"/>
    <p:sldLayoutId id="2147483691" r:id="rId10"/>
    <p:sldLayoutId id="2147483695" r:id="rId11"/>
    <p:sldLayoutId id="2147483697"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defTabSz="912006" rtl="0" eaLnBrk="1" latinLnBrk="0" hangingPunct="1">
        <a:lnSpc>
          <a:spcPct val="90000"/>
        </a:lnSpc>
        <a:spcBef>
          <a:spcPct val="0"/>
        </a:spcBef>
        <a:buNone/>
        <a:defRPr sz="2400" b="0" i="0" kern="1200" cap="none" baseline="0">
          <a:solidFill>
            <a:schemeClr val="tx1"/>
          </a:solidFill>
          <a:latin typeface="DIN Next Rounded LT Pro Light" charset="0"/>
          <a:ea typeface="DIN Next Rounded LT Pro Light" charset="0"/>
          <a:cs typeface="DIN Next Rounded LT Pro Light" charset="0"/>
        </a:defRPr>
      </a:lvl1pPr>
    </p:titleStyle>
    <p:bodyStyle>
      <a:lvl1pPr marL="0" indent="0" algn="l" defTabSz="912006" rtl="0" eaLnBrk="1" latinLnBrk="0" hangingPunct="1">
        <a:lnSpc>
          <a:spcPct val="90000"/>
        </a:lnSpc>
        <a:spcBef>
          <a:spcPts val="399"/>
        </a:spcBef>
        <a:spcAft>
          <a:spcPts val="798"/>
        </a:spcAft>
        <a:buFont typeface="Arial" panose="020B0604020202020204" pitchFamily="34" charset="0"/>
        <a:buNone/>
        <a:defRPr sz="2400" b="0" i="0" kern="1200">
          <a:solidFill>
            <a:schemeClr val="tx1"/>
          </a:solidFill>
          <a:latin typeface="DIN Next Rounded LT Pro Light" charset="0"/>
          <a:ea typeface="DIN Next Rounded LT Pro Light" charset="0"/>
          <a:cs typeface="DIN Next Rounded LT Pro Light" charset="0"/>
        </a:defRPr>
      </a:lvl1pPr>
      <a:lvl2pPr marL="239371" indent="-239371" algn="l" defTabSz="912006" rtl="0" eaLnBrk="1" latinLnBrk="0" hangingPunct="1">
        <a:lnSpc>
          <a:spcPct val="90000"/>
        </a:lnSpc>
        <a:spcBef>
          <a:spcPts val="399"/>
        </a:spcBef>
        <a:spcAft>
          <a:spcPts val="798"/>
        </a:spcAft>
        <a:buFont typeface="Arial" charset="0"/>
        <a:buChar char="•"/>
        <a:defRPr sz="2400" b="0" i="0" kern="1200">
          <a:solidFill>
            <a:schemeClr val="tx1"/>
          </a:solidFill>
          <a:latin typeface="DIN Next Rounded LT Pro Light" charset="0"/>
          <a:ea typeface="DIN Next Rounded LT Pro Light" charset="0"/>
          <a:cs typeface="DIN Next Rounded LT Pro Light" charset="0"/>
        </a:defRPr>
      </a:lvl2pPr>
      <a:lvl3pPr marL="478743" indent="-239371" algn="l" defTabSz="912006" rtl="0" eaLnBrk="1" latinLnBrk="0" hangingPunct="1">
        <a:lnSpc>
          <a:spcPct val="90000"/>
        </a:lnSpc>
        <a:spcBef>
          <a:spcPts val="399"/>
        </a:spcBef>
        <a:spcAft>
          <a:spcPts val="798"/>
        </a:spcAft>
        <a:buFont typeface="Arial" panose="020B0604020202020204" pitchFamily="34" charset="0"/>
        <a:buChar char="•"/>
        <a:defRPr sz="2200" b="0" i="0" kern="1200">
          <a:solidFill>
            <a:schemeClr val="tx1"/>
          </a:solidFill>
          <a:latin typeface="DIN Next Rounded LT Pro Light" charset="0"/>
          <a:ea typeface="DIN Next Rounded LT Pro Light" charset="0"/>
          <a:cs typeface="DIN Next Rounded LT Pro Light" charset="0"/>
        </a:defRPr>
      </a:lvl3pPr>
      <a:lvl4pPr marL="718114" indent="-239371" algn="l" defTabSz="912006" rtl="0" eaLnBrk="1" latinLnBrk="0" hangingPunct="1">
        <a:lnSpc>
          <a:spcPct val="90000"/>
        </a:lnSpc>
        <a:spcBef>
          <a:spcPts val="399"/>
        </a:spcBef>
        <a:spcAft>
          <a:spcPts val="798"/>
        </a:spcAft>
        <a:buFont typeface="Arial" panose="020B0604020202020204" pitchFamily="34" charset="0"/>
        <a:buChar char="•"/>
        <a:defRPr sz="2200" b="0" i="0" kern="1200">
          <a:solidFill>
            <a:schemeClr val="tx1"/>
          </a:solidFill>
          <a:latin typeface="DIN Next Rounded LT Pro Light" charset="0"/>
          <a:ea typeface="DIN Next Rounded LT Pro Light" charset="0"/>
          <a:cs typeface="DIN Next Rounded LT Pro Light" charset="0"/>
        </a:defRPr>
      </a:lvl4pPr>
      <a:lvl5pPr marL="957487" indent="-239371" algn="l" defTabSz="912006" rtl="0" eaLnBrk="1" latinLnBrk="0" hangingPunct="1">
        <a:lnSpc>
          <a:spcPct val="90000"/>
        </a:lnSpc>
        <a:spcBef>
          <a:spcPts val="399"/>
        </a:spcBef>
        <a:spcAft>
          <a:spcPts val="798"/>
        </a:spcAft>
        <a:buFont typeface="Arial" panose="020B0604020202020204" pitchFamily="34" charset="0"/>
        <a:buChar char="•"/>
        <a:defRPr sz="2200" b="0" i="0" kern="1200">
          <a:solidFill>
            <a:schemeClr val="tx1"/>
          </a:solidFill>
          <a:latin typeface="DIN Next Rounded LT Pro Light" charset="0"/>
          <a:ea typeface="DIN Next Rounded LT Pro Light" charset="0"/>
          <a:cs typeface="DIN Next Rounded LT Pro Light" charset="0"/>
        </a:defRPr>
      </a:lvl5pPr>
      <a:lvl6pPr marL="2508016" indent="-228002" algn="l" defTabSz="912006"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017" indent="-228002" algn="l" defTabSz="912006"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020" indent="-228002" algn="l" defTabSz="912006"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024" indent="-228002" algn="l" defTabSz="912006"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006" rtl="0" eaLnBrk="1" latinLnBrk="0" hangingPunct="1">
        <a:defRPr sz="1795" kern="1200">
          <a:solidFill>
            <a:schemeClr val="tx1"/>
          </a:solidFill>
          <a:latin typeface="+mn-lt"/>
          <a:ea typeface="+mn-ea"/>
          <a:cs typeface="+mn-cs"/>
        </a:defRPr>
      </a:lvl1pPr>
      <a:lvl2pPr marL="456003" algn="l" defTabSz="912006" rtl="0" eaLnBrk="1" latinLnBrk="0" hangingPunct="1">
        <a:defRPr sz="1795" kern="1200">
          <a:solidFill>
            <a:schemeClr val="tx1"/>
          </a:solidFill>
          <a:latin typeface="+mn-lt"/>
          <a:ea typeface="+mn-ea"/>
          <a:cs typeface="+mn-cs"/>
        </a:defRPr>
      </a:lvl2pPr>
      <a:lvl3pPr marL="912006" algn="l" defTabSz="912006" rtl="0" eaLnBrk="1" latinLnBrk="0" hangingPunct="1">
        <a:defRPr sz="1795" kern="1200">
          <a:solidFill>
            <a:schemeClr val="tx1"/>
          </a:solidFill>
          <a:latin typeface="+mn-lt"/>
          <a:ea typeface="+mn-ea"/>
          <a:cs typeface="+mn-cs"/>
        </a:defRPr>
      </a:lvl3pPr>
      <a:lvl4pPr marL="1368008" algn="l" defTabSz="912006" rtl="0" eaLnBrk="1" latinLnBrk="0" hangingPunct="1">
        <a:defRPr sz="1795" kern="1200">
          <a:solidFill>
            <a:schemeClr val="tx1"/>
          </a:solidFill>
          <a:latin typeface="+mn-lt"/>
          <a:ea typeface="+mn-ea"/>
          <a:cs typeface="+mn-cs"/>
        </a:defRPr>
      </a:lvl4pPr>
      <a:lvl5pPr marL="1824011" algn="l" defTabSz="912006" rtl="0" eaLnBrk="1" latinLnBrk="0" hangingPunct="1">
        <a:defRPr sz="1795" kern="1200">
          <a:solidFill>
            <a:schemeClr val="tx1"/>
          </a:solidFill>
          <a:latin typeface="+mn-lt"/>
          <a:ea typeface="+mn-ea"/>
          <a:cs typeface="+mn-cs"/>
        </a:defRPr>
      </a:lvl5pPr>
      <a:lvl6pPr marL="2280014" algn="l" defTabSz="912006" rtl="0" eaLnBrk="1" latinLnBrk="0" hangingPunct="1">
        <a:defRPr sz="1795" kern="1200">
          <a:solidFill>
            <a:schemeClr val="tx1"/>
          </a:solidFill>
          <a:latin typeface="+mn-lt"/>
          <a:ea typeface="+mn-ea"/>
          <a:cs typeface="+mn-cs"/>
        </a:defRPr>
      </a:lvl6pPr>
      <a:lvl7pPr marL="2736017" algn="l" defTabSz="912006" rtl="0" eaLnBrk="1" latinLnBrk="0" hangingPunct="1">
        <a:defRPr sz="1795" kern="1200">
          <a:solidFill>
            <a:schemeClr val="tx1"/>
          </a:solidFill>
          <a:latin typeface="+mn-lt"/>
          <a:ea typeface="+mn-ea"/>
          <a:cs typeface="+mn-cs"/>
        </a:defRPr>
      </a:lvl7pPr>
      <a:lvl8pPr marL="3192019" algn="l" defTabSz="912006" rtl="0" eaLnBrk="1" latinLnBrk="0" hangingPunct="1">
        <a:defRPr sz="1795" kern="1200">
          <a:solidFill>
            <a:schemeClr val="tx1"/>
          </a:solidFill>
          <a:latin typeface="+mn-lt"/>
          <a:ea typeface="+mn-ea"/>
          <a:cs typeface="+mn-cs"/>
        </a:defRPr>
      </a:lvl8pPr>
      <a:lvl9pPr marL="3648022" algn="l" defTabSz="912006"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55" userDrawn="1">
          <p15:clr>
            <a:srgbClr val="F26B43"/>
          </p15:clr>
        </p15:guide>
        <p15:guide id="2" pos="3833" userDrawn="1">
          <p15:clr>
            <a:srgbClr val="F26B43"/>
          </p15:clr>
        </p15:guide>
        <p15:guide id="3" pos="331" userDrawn="1">
          <p15:clr>
            <a:srgbClr val="F26B43"/>
          </p15:clr>
        </p15:guide>
        <p15:guide id="4" pos="6368" userDrawn="1">
          <p15:clr>
            <a:srgbClr val="F26B43"/>
          </p15:clr>
        </p15:guide>
        <p15:guide id="5" orient="horz" pos="706" userDrawn="1">
          <p15:clr>
            <a:srgbClr val="F26B43"/>
          </p15:clr>
        </p15:guide>
        <p15:guide id="6" orient="horz" pos="3784" userDrawn="1">
          <p15:clr>
            <a:srgbClr val="F26B43"/>
          </p15:clr>
        </p15:guide>
        <p15:guide id="7" orient="horz" pos="315" userDrawn="1">
          <p15:clr>
            <a:srgbClr val="F26B43"/>
          </p15:clr>
        </p15:guide>
        <p15:guide id="8" pos="3711" userDrawn="1">
          <p15:clr>
            <a:srgbClr val="F26B43"/>
          </p15:clr>
        </p15:guide>
        <p15:guide id="9" pos="3954" userDrawn="1">
          <p15:clr>
            <a:srgbClr val="F26B43"/>
          </p15:clr>
        </p15:guide>
        <p15:guide id="10" pos="73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W-8BEN-E Form</a:t>
            </a:r>
          </a:p>
        </p:txBody>
      </p:sp>
      <p:sp>
        <p:nvSpPr>
          <p:cNvPr id="3" name="Subtitle 2"/>
          <p:cNvSpPr>
            <a:spLocks noGrp="1"/>
          </p:cNvSpPr>
          <p:nvPr>
            <p:ph type="subTitle" idx="1"/>
          </p:nvPr>
        </p:nvSpPr>
        <p:spPr/>
        <p:txBody>
          <a:bodyPr/>
          <a:lstStyle/>
          <a:p>
            <a:r>
              <a:rPr lang="en-US" dirty="0"/>
              <a:t>Certificate of Foreign Status of Beneficial Owner for United States Tax Withholding and Reporting (Entities)</a:t>
            </a:r>
          </a:p>
        </p:txBody>
      </p:sp>
    </p:spTree>
    <p:extLst>
      <p:ext uri="{BB962C8B-B14F-4D97-AF65-F5344CB8AC3E}">
        <p14:creationId xmlns:p14="http://schemas.microsoft.com/office/powerpoint/2010/main" val="752214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9781E5-810A-7242-BE1C-D9BF2B27929C}" type="slidenum">
              <a:rPr lang="en-US" smtClean="0"/>
              <a:pPr/>
              <a:t>2</a:t>
            </a:fld>
            <a:endParaRPr lang="en-US" dirty="0"/>
          </a:p>
        </p:txBody>
      </p:sp>
      <p:sp>
        <p:nvSpPr>
          <p:cNvPr id="3" name="TextBox 2">
            <a:extLst>
              <a:ext uri="{FF2B5EF4-FFF2-40B4-BE49-F238E27FC236}">
                <a16:creationId xmlns:a16="http://schemas.microsoft.com/office/drawing/2014/main" id="{D5B08A7E-3AAE-4F04-A9CE-3C87562A34FB}"/>
              </a:ext>
            </a:extLst>
          </p:cNvPr>
          <p:cNvSpPr txBox="1"/>
          <p:nvPr/>
        </p:nvSpPr>
        <p:spPr>
          <a:xfrm>
            <a:off x="6084095" y="331426"/>
            <a:ext cx="5846280" cy="5911234"/>
          </a:xfrm>
          <a:prstGeom prst="rect">
            <a:avLst/>
          </a:prstGeom>
          <a:noFill/>
        </p:spPr>
        <p:txBody>
          <a:bodyPr wrap="square" rtlCol="0">
            <a:spAutoFit/>
          </a:bodyPr>
          <a:lstStyle/>
          <a:p>
            <a:pPr>
              <a:lnSpc>
                <a:spcPct val="150000"/>
              </a:lnSpc>
            </a:pPr>
            <a:endParaRPr lang="en-GB" sz="1100" dirty="0">
              <a:solidFill>
                <a:srgbClr val="008C6E"/>
              </a:solidFill>
              <a:latin typeface="DIN Next Rounded LT Pro" panose="020F0503020203050203" pitchFamily="34" charset="0"/>
            </a:endParaRPr>
          </a:p>
          <a:p>
            <a:pPr>
              <a:lnSpc>
                <a:spcPct val="150000"/>
              </a:lnSpc>
            </a:pPr>
            <a:r>
              <a:rPr lang="en-GB" sz="1100" dirty="0">
                <a:solidFill>
                  <a:srgbClr val="008C6E"/>
                </a:solidFill>
                <a:latin typeface="DIN Next Rounded LT Pro" panose="020F0503020203050203" pitchFamily="34" charset="0"/>
              </a:rPr>
              <a:t>A. </a:t>
            </a:r>
            <a:r>
              <a:rPr lang="en-GB" sz="1100" dirty="0">
                <a:latin typeface="DIN Next Rounded LT Pro" panose="020F0503020203050203" pitchFamily="34" charset="0"/>
              </a:rPr>
              <a:t>Please read this section and the associated instructions to ensure you are completing the correct W-form.</a:t>
            </a:r>
          </a:p>
          <a:p>
            <a:pPr>
              <a:lnSpc>
                <a:spcPct val="150000"/>
              </a:lnSpc>
            </a:pPr>
            <a:r>
              <a:rPr lang="en-GB" sz="1100" dirty="0">
                <a:solidFill>
                  <a:srgbClr val="008C6E"/>
                </a:solidFill>
                <a:latin typeface="DIN Next Rounded LT Pro" panose="020F0503020203050203" pitchFamily="34" charset="0"/>
              </a:rPr>
              <a:t>B. </a:t>
            </a:r>
            <a:r>
              <a:rPr lang="en-GB" sz="1100" b="1" dirty="0">
                <a:latin typeface="DIN Next Rounded LT Pro" panose="020F0503020203050203" pitchFamily="34" charset="0"/>
              </a:rPr>
              <a:t>PART I - </a:t>
            </a:r>
            <a:r>
              <a:rPr lang="en-GB" sz="1100" dirty="0">
                <a:latin typeface="DIN Next Rounded LT Pro" panose="020F0503020203050203" pitchFamily="34" charset="0"/>
              </a:rPr>
              <a:t>Identification of Beneficiary Owner</a:t>
            </a:r>
          </a:p>
          <a:p>
            <a:pPr>
              <a:lnSpc>
                <a:spcPct val="150000"/>
              </a:lnSpc>
            </a:pPr>
            <a:r>
              <a:rPr lang="en-GB" sz="1100" dirty="0">
                <a:solidFill>
                  <a:srgbClr val="008C6E"/>
                </a:solidFill>
                <a:latin typeface="DIN Next Rounded LT Pro" panose="020F0503020203050203" pitchFamily="34" charset="0"/>
              </a:rPr>
              <a:t>Line 1  </a:t>
            </a:r>
            <a:r>
              <a:rPr lang="en-GB" sz="1100" dirty="0">
                <a:latin typeface="DIN Next Rounded LT Pro" panose="020F0503020203050203" pitchFamily="34" charset="0"/>
              </a:rPr>
              <a:t>Full Name of entity that is the beneficial owner.</a:t>
            </a:r>
          </a:p>
          <a:p>
            <a:pPr>
              <a:lnSpc>
                <a:spcPct val="150000"/>
              </a:lnSpc>
            </a:pPr>
            <a:r>
              <a:rPr lang="en-GB" sz="1100" dirty="0">
                <a:solidFill>
                  <a:srgbClr val="008C6E"/>
                </a:solidFill>
                <a:latin typeface="DIN Next Rounded LT Pro" panose="020F0503020203050203" pitchFamily="34" charset="0"/>
              </a:rPr>
              <a:t>Line 2  </a:t>
            </a:r>
            <a:r>
              <a:rPr lang="en-GB" sz="1100" dirty="0">
                <a:latin typeface="DIN Next Rounded LT Pro" panose="020F0503020203050203" pitchFamily="34" charset="0"/>
              </a:rPr>
              <a:t>Country of registration.</a:t>
            </a:r>
          </a:p>
          <a:p>
            <a:pPr>
              <a:lnSpc>
                <a:spcPct val="150000"/>
              </a:lnSpc>
            </a:pPr>
            <a:r>
              <a:rPr lang="en-GB" sz="1100" dirty="0">
                <a:solidFill>
                  <a:srgbClr val="008C6E"/>
                </a:solidFill>
                <a:latin typeface="DIN Next Rounded LT Pro" panose="020F0503020203050203" pitchFamily="34" charset="0"/>
              </a:rPr>
              <a:t>Line 3  </a:t>
            </a:r>
            <a:r>
              <a:rPr lang="en-GB" sz="1100" dirty="0">
                <a:latin typeface="DIN Next Rounded LT Pro" panose="020F0503020203050203" pitchFamily="34" charset="0"/>
              </a:rPr>
              <a:t>Name of disregarded entity receiving the payment (if applicable).</a:t>
            </a:r>
          </a:p>
          <a:p>
            <a:pPr>
              <a:lnSpc>
                <a:spcPct val="150000"/>
              </a:lnSpc>
            </a:pPr>
            <a:r>
              <a:rPr lang="en-GB" sz="1100" dirty="0">
                <a:solidFill>
                  <a:srgbClr val="008C6E"/>
                </a:solidFill>
                <a:latin typeface="DIN Next Rounded LT Pro" panose="020F0503020203050203" pitchFamily="34" charset="0"/>
              </a:rPr>
              <a:t>Line 4  </a:t>
            </a:r>
            <a:r>
              <a:rPr lang="en-GB" sz="1100" dirty="0">
                <a:latin typeface="DIN Next Rounded LT Pro" panose="020F0503020203050203" pitchFamily="34" charset="0"/>
              </a:rPr>
              <a:t>You must check the box that represents your classification. (must only check </a:t>
            </a:r>
            <a:r>
              <a:rPr lang="en-GB" sz="1100" b="1" dirty="0">
                <a:latin typeface="DIN Next Rounded LT Pro" panose="020F0503020203050203" pitchFamily="34" charset="0"/>
              </a:rPr>
              <a:t>one</a:t>
            </a:r>
            <a:r>
              <a:rPr lang="en-GB" sz="1100" dirty="0">
                <a:latin typeface="DIN Next Rounded LT Pro" panose="020F0503020203050203" pitchFamily="34" charset="0"/>
              </a:rPr>
              <a:t> box).</a:t>
            </a:r>
          </a:p>
          <a:p>
            <a:pPr>
              <a:lnSpc>
                <a:spcPct val="150000"/>
              </a:lnSpc>
            </a:pPr>
            <a:r>
              <a:rPr lang="en-GB" sz="1100" dirty="0">
                <a:solidFill>
                  <a:srgbClr val="008C6E"/>
                </a:solidFill>
                <a:latin typeface="DIN Next Rounded LT Pro" panose="020F0503020203050203" pitchFamily="34" charset="0"/>
              </a:rPr>
              <a:t>Line 5  </a:t>
            </a:r>
            <a:r>
              <a:rPr lang="en-GB" sz="1100" dirty="0">
                <a:latin typeface="DIN Next Rounded LT Pro" panose="020F0503020203050203" pitchFamily="34" charset="0"/>
              </a:rPr>
              <a:t>Check the one box that applies to your chapter 4 status in your country of residence. For most of the statuses you are required to complete an additional part of this form confirming that you meet the conditions of the status indicated on line 5. </a:t>
            </a:r>
          </a:p>
          <a:p>
            <a:pPr>
              <a:lnSpc>
                <a:spcPct val="150000"/>
              </a:lnSpc>
            </a:pPr>
            <a:r>
              <a:rPr lang="en-GB" sz="1100" dirty="0">
                <a:solidFill>
                  <a:srgbClr val="008C6E"/>
                </a:solidFill>
                <a:latin typeface="DIN Next Rounded LT Pro" panose="020F0503020203050203" pitchFamily="34" charset="0"/>
              </a:rPr>
              <a:t>Line 6  </a:t>
            </a:r>
            <a:r>
              <a:rPr lang="en-GB" sz="1100" dirty="0">
                <a:latin typeface="DIN Next Rounded LT Pro" panose="020F0503020203050203" pitchFamily="34" charset="0"/>
              </a:rPr>
              <a:t>Enter the permanent residence address of the entity identified in line 1.</a:t>
            </a:r>
          </a:p>
          <a:p>
            <a:pPr>
              <a:lnSpc>
                <a:spcPct val="150000"/>
              </a:lnSpc>
            </a:pPr>
            <a:r>
              <a:rPr lang="en-GB" sz="1100" dirty="0">
                <a:latin typeface="DIN Next Rounded LT Pro" panose="020F0503020203050203" pitchFamily="34" charset="0"/>
              </a:rPr>
              <a:t>             DO NOT USE: PO Box or C/O address, Name of a third party, Address at a </a:t>
            </a:r>
          </a:p>
          <a:p>
            <a:pPr>
              <a:lnSpc>
                <a:spcPct val="150000"/>
              </a:lnSpc>
            </a:pPr>
            <a:r>
              <a:rPr lang="en-GB" sz="1100" dirty="0">
                <a:latin typeface="DIN Next Rounded LT Pro" panose="020F0503020203050203" pitchFamily="34" charset="0"/>
              </a:rPr>
              <a:t>             Financial Institution, US address.</a:t>
            </a:r>
          </a:p>
          <a:p>
            <a:pPr>
              <a:lnSpc>
                <a:spcPct val="150000"/>
              </a:lnSpc>
            </a:pPr>
            <a:r>
              <a:rPr lang="en-GB" sz="1100" dirty="0">
                <a:solidFill>
                  <a:srgbClr val="008C6E"/>
                </a:solidFill>
                <a:latin typeface="DIN Next Rounded LT Pro" panose="020F0503020203050203" pitchFamily="34" charset="0"/>
              </a:rPr>
              <a:t>Line 7  </a:t>
            </a:r>
            <a:r>
              <a:rPr lang="en-GB" sz="1100" dirty="0">
                <a:latin typeface="DIN Next Rounded LT Pro" panose="020F0503020203050203" pitchFamily="34" charset="0"/>
              </a:rPr>
              <a:t>Enter your mailing address only if it is different from the address on line 6.</a:t>
            </a:r>
          </a:p>
          <a:p>
            <a:pPr>
              <a:lnSpc>
                <a:spcPct val="150000"/>
              </a:lnSpc>
            </a:pPr>
            <a:r>
              <a:rPr lang="en-GB" sz="1100" b="1" dirty="0">
                <a:latin typeface="DIN Next Rounded LT Pro" panose="020F0503020203050203" pitchFamily="34" charset="0"/>
              </a:rPr>
              <a:t>Note: </a:t>
            </a:r>
            <a:r>
              <a:rPr lang="en-GB" sz="1100" i="1" dirty="0">
                <a:latin typeface="DIN Next Rounded LT Pro" panose="020F0503020203050203" pitchFamily="34" charset="0"/>
              </a:rPr>
              <a:t>If a U.S mailing address is entered or the country differs to the country in the permanent residence address, a written explanation/reason will be required.</a:t>
            </a:r>
          </a:p>
          <a:p>
            <a:pPr>
              <a:lnSpc>
                <a:spcPct val="150000"/>
              </a:lnSpc>
            </a:pPr>
            <a:r>
              <a:rPr lang="en-GB" sz="1100" dirty="0">
                <a:solidFill>
                  <a:srgbClr val="008C6E"/>
                </a:solidFill>
                <a:latin typeface="DIN Next Rounded LT Pro" panose="020F0503020203050203" pitchFamily="34" charset="0"/>
              </a:rPr>
              <a:t>Line 8  </a:t>
            </a:r>
            <a:r>
              <a:rPr lang="en-GB" sz="1100" dirty="0">
                <a:latin typeface="DIN Next Rounded LT Pro" panose="020F0503020203050203" pitchFamily="34" charset="0"/>
              </a:rPr>
              <a:t>Enter your U.S. Tax Identification Number (TIN).</a:t>
            </a:r>
          </a:p>
          <a:p>
            <a:pPr>
              <a:lnSpc>
                <a:spcPct val="150000"/>
              </a:lnSpc>
            </a:pPr>
            <a:r>
              <a:rPr lang="en-GB" sz="1100" dirty="0">
                <a:solidFill>
                  <a:srgbClr val="008C6E"/>
                </a:solidFill>
                <a:latin typeface="DIN Next Rounded LT Pro" panose="020F0503020203050203" pitchFamily="34" charset="0"/>
              </a:rPr>
              <a:t>Line 9a  </a:t>
            </a:r>
            <a:r>
              <a:rPr lang="en-GB" sz="1100" dirty="0">
                <a:latin typeface="DIN Next Rounded LT Pro" panose="020F0503020203050203" pitchFamily="34" charset="0"/>
              </a:rPr>
              <a:t>Enter your Global Intermediary Identification Number (GIIN)</a:t>
            </a:r>
          </a:p>
          <a:p>
            <a:pPr>
              <a:lnSpc>
                <a:spcPct val="150000"/>
              </a:lnSpc>
            </a:pPr>
            <a:r>
              <a:rPr lang="en-GB" sz="1100" dirty="0">
                <a:solidFill>
                  <a:srgbClr val="008C6E"/>
                </a:solidFill>
                <a:latin typeface="DIN Next Rounded LT Pro" panose="020F0503020203050203" pitchFamily="34" charset="0"/>
              </a:rPr>
              <a:t>Line 9b  </a:t>
            </a:r>
            <a:r>
              <a:rPr lang="en-GB" sz="1100" dirty="0">
                <a:latin typeface="DIN Next Rounded LT Pro" panose="020F0503020203050203" pitchFamily="34" charset="0"/>
              </a:rPr>
              <a:t>Enter</a:t>
            </a:r>
            <a:r>
              <a:rPr lang="en-GB" sz="1100" dirty="0">
                <a:solidFill>
                  <a:srgbClr val="008C6E"/>
                </a:solidFill>
                <a:latin typeface="DIN Next Rounded LT Pro" panose="020F0503020203050203" pitchFamily="34" charset="0"/>
              </a:rPr>
              <a:t> </a:t>
            </a:r>
            <a:r>
              <a:rPr lang="en-GB" sz="1100" dirty="0">
                <a:latin typeface="DIN Next Rounded LT Pro" panose="020F0503020203050203" pitchFamily="34" charset="0"/>
              </a:rPr>
              <a:t>your Foreign Tax Identification Number.</a:t>
            </a:r>
          </a:p>
          <a:p>
            <a:pPr>
              <a:lnSpc>
                <a:spcPct val="150000"/>
              </a:lnSpc>
            </a:pPr>
            <a:r>
              <a:rPr lang="en-GB" sz="1100" dirty="0">
                <a:solidFill>
                  <a:srgbClr val="008C6E"/>
                </a:solidFill>
                <a:latin typeface="DIN Next Rounded LT Pro" panose="020F0503020203050203" pitchFamily="34" charset="0"/>
              </a:rPr>
              <a:t>Line 10   </a:t>
            </a:r>
            <a:r>
              <a:rPr lang="en-GB" sz="1100" dirty="0">
                <a:latin typeface="DIN Next Rounded LT Pro" panose="020F0503020203050203" pitchFamily="34" charset="0"/>
              </a:rPr>
              <a:t>Only complete if applicable </a:t>
            </a:r>
          </a:p>
          <a:p>
            <a:pPr>
              <a:lnSpc>
                <a:spcPct val="150000"/>
              </a:lnSpc>
            </a:pPr>
            <a:endParaRPr lang="en-GB" sz="1100" dirty="0">
              <a:latin typeface="DIN Next Rounded LT Pro" panose="020F0503020203050203" pitchFamily="34" charset="0"/>
            </a:endParaRPr>
          </a:p>
          <a:p>
            <a:pPr>
              <a:lnSpc>
                <a:spcPct val="150000"/>
              </a:lnSpc>
            </a:pPr>
            <a:r>
              <a:rPr lang="en-GB" sz="1100" dirty="0">
                <a:latin typeface="DIN Next Rounded LT Pro" panose="020F0503020203050203" pitchFamily="34" charset="0"/>
              </a:rPr>
              <a:t>Please see page 6 - 8 under Specific Instructions for further detailed clarification.</a:t>
            </a:r>
          </a:p>
        </p:txBody>
      </p:sp>
      <p:pic>
        <p:nvPicPr>
          <p:cNvPr id="4" name="Picture 3">
            <a:extLst>
              <a:ext uri="{FF2B5EF4-FFF2-40B4-BE49-F238E27FC236}">
                <a16:creationId xmlns:a16="http://schemas.microsoft.com/office/drawing/2014/main" id="{5DAAB392-04B6-4EA9-8EA4-9AAAB07AD4B8}"/>
              </a:ext>
            </a:extLst>
          </p:cNvPr>
          <p:cNvPicPr>
            <a:picLocks noChangeAspect="1"/>
          </p:cNvPicPr>
          <p:nvPr/>
        </p:nvPicPr>
        <p:blipFill>
          <a:blip r:embed="rId2"/>
          <a:stretch>
            <a:fillRect/>
          </a:stretch>
        </p:blipFill>
        <p:spPr>
          <a:xfrm>
            <a:off x="1043185" y="206763"/>
            <a:ext cx="4684565" cy="637071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23D8B2E-9C85-488A-A270-DE8802E12977}"/>
              </a:ext>
            </a:extLst>
          </p:cNvPr>
          <p:cNvSpPr txBox="1"/>
          <p:nvPr/>
        </p:nvSpPr>
        <p:spPr>
          <a:xfrm>
            <a:off x="237813" y="991909"/>
            <a:ext cx="325252" cy="523220"/>
          </a:xfrm>
          <a:prstGeom prst="rect">
            <a:avLst/>
          </a:prstGeom>
          <a:noFill/>
        </p:spPr>
        <p:txBody>
          <a:bodyPr wrap="square" rtlCol="0">
            <a:spAutoFit/>
          </a:bodyPr>
          <a:lstStyle/>
          <a:p>
            <a:r>
              <a:rPr lang="en-GB" sz="2800" b="1" dirty="0">
                <a:solidFill>
                  <a:srgbClr val="008C6E"/>
                </a:solidFill>
              </a:rPr>
              <a:t>A</a:t>
            </a:r>
          </a:p>
        </p:txBody>
      </p:sp>
      <p:sp>
        <p:nvSpPr>
          <p:cNvPr id="7" name="TextBox 6">
            <a:extLst>
              <a:ext uri="{FF2B5EF4-FFF2-40B4-BE49-F238E27FC236}">
                <a16:creationId xmlns:a16="http://schemas.microsoft.com/office/drawing/2014/main" id="{26DE58D7-FA46-4BC4-90ED-2EC46AC362FD}"/>
              </a:ext>
            </a:extLst>
          </p:cNvPr>
          <p:cNvSpPr txBox="1"/>
          <p:nvPr/>
        </p:nvSpPr>
        <p:spPr>
          <a:xfrm>
            <a:off x="237813" y="3840352"/>
            <a:ext cx="325253" cy="523220"/>
          </a:xfrm>
          <a:prstGeom prst="rect">
            <a:avLst/>
          </a:prstGeom>
          <a:noFill/>
        </p:spPr>
        <p:txBody>
          <a:bodyPr wrap="square" rtlCol="0">
            <a:spAutoFit/>
          </a:bodyPr>
          <a:lstStyle/>
          <a:p>
            <a:r>
              <a:rPr lang="en-GB" sz="2800" b="1" dirty="0">
                <a:solidFill>
                  <a:srgbClr val="008C6E"/>
                </a:solidFill>
              </a:rPr>
              <a:t>B</a:t>
            </a:r>
          </a:p>
        </p:txBody>
      </p:sp>
      <p:sp>
        <p:nvSpPr>
          <p:cNvPr id="8" name="Left Brace 7">
            <a:extLst>
              <a:ext uri="{FF2B5EF4-FFF2-40B4-BE49-F238E27FC236}">
                <a16:creationId xmlns:a16="http://schemas.microsoft.com/office/drawing/2014/main" id="{23A034D4-292E-431E-8707-C572AAC2462F}"/>
              </a:ext>
            </a:extLst>
          </p:cNvPr>
          <p:cNvSpPr/>
          <p:nvPr/>
        </p:nvSpPr>
        <p:spPr>
          <a:xfrm>
            <a:off x="725691" y="749519"/>
            <a:ext cx="317493" cy="1008000"/>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9" name="Left Brace 8">
            <a:extLst>
              <a:ext uri="{FF2B5EF4-FFF2-40B4-BE49-F238E27FC236}">
                <a16:creationId xmlns:a16="http://schemas.microsoft.com/office/drawing/2014/main" id="{AA748EF9-60F2-45E0-9A4E-456B0308C34C}"/>
              </a:ext>
            </a:extLst>
          </p:cNvPr>
          <p:cNvSpPr/>
          <p:nvPr/>
        </p:nvSpPr>
        <p:spPr>
          <a:xfrm>
            <a:off x="719344" y="1757518"/>
            <a:ext cx="317493" cy="4688889"/>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49963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9781E5-810A-7242-BE1C-D9BF2B27929C}" type="slidenum">
              <a:rPr lang="en-US" smtClean="0"/>
              <a:pPr/>
              <a:t>3</a:t>
            </a:fld>
            <a:endParaRPr lang="en-US" dirty="0"/>
          </a:p>
        </p:txBody>
      </p:sp>
      <p:sp>
        <p:nvSpPr>
          <p:cNvPr id="3" name="TextBox 2">
            <a:extLst>
              <a:ext uri="{FF2B5EF4-FFF2-40B4-BE49-F238E27FC236}">
                <a16:creationId xmlns:a16="http://schemas.microsoft.com/office/drawing/2014/main" id="{D5B08A7E-3AAE-4F04-A9CE-3C87562A34FB}"/>
              </a:ext>
            </a:extLst>
          </p:cNvPr>
          <p:cNvSpPr txBox="1"/>
          <p:nvPr/>
        </p:nvSpPr>
        <p:spPr>
          <a:xfrm>
            <a:off x="7238615" y="288912"/>
            <a:ext cx="4572117" cy="5149487"/>
          </a:xfrm>
          <a:prstGeom prst="rect">
            <a:avLst/>
          </a:prstGeom>
          <a:noFill/>
        </p:spPr>
        <p:txBody>
          <a:bodyPr wrap="square" rtlCol="0">
            <a:spAutoFit/>
          </a:bodyPr>
          <a:lstStyle/>
          <a:p>
            <a:pPr>
              <a:lnSpc>
                <a:spcPct val="150000"/>
              </a:lnSpc>
            </a:pPr>
            <a:endParaRPr lang="en-GB" sz="1100" dirty="0">
              <a:solidFill>
                <a:srgbClr val="008C6E"/>
              </a:solidFill>
              <a:latin typeface="DIN Next Rounded LT Pro" panose="020F0503020203050203" pitchFamily="34" charset="0"/>
            </a:endParaRPr>
          </a:p>
          <a:p>
            <a:pPr>
              <a:lnSpc>
                <a:spcPct val="150000"/>
              </a:lnSpc>
            </a:pPr>
            <a:r>
              <a:rPr lang="en-GB" sz="1100" dirty="0">
                <a:solidFill>
                  <a:srgbClr val="008C6E"/>
                </a:solidFill>
                <a:latin typeface="DIN Next Rounded LT Pro" panose="020F0503020203050203" pitchFamily="34" charset="0"/>
              </a:rPr>
              <a:t>C. </a:t>
            </a:r>
            <a:r>
              <a:rPr lang="en-GB" sz="1100" b="1" dirty="0">
                <a:latin typeface="DIN Next Rounded LT Pro" panose="020F0503020203050203" pitchFamily="34" charset="0"/>
              </a:rPr>
              <a:t>PART II - Disregarded Entity or Branch Receiving Payment</a:t>
            </a:r>
          </a:p>
          <a:p>
            <a:pPr>
              <a:lnSpc>
                <a:spcPct val="150000"/>
              </a:lnSpc>
            </a:pPr>
            <a:r>
              <a:rPr lang="en-GB" sz="1100" dirty="0">
                <a:solidFill>
                  <a:srgbClr val="008C6E"/>
                </a:solidFill>
                <a:latin typeface="DIN Next Rounded LT Pro" panose="020F0503020203050203" pitchFamily="34" charset="0"/>
              </a:rPr>
              <a:t>Line 11 &amp; 12  </a:t>
            </a:r>
            <a:r>
              <a:rPr lang="en-GB" sz="1100" dirty="0">
                <a:latin typeface="DIN Next Rounded LT Pro" panose="020F0503020203050203" pitchFamily="34" charset="0"/>
              </a:rPr>
              <a:t>Complete only if disregarded entity with a GIIN or a branch of an FFI in a country other than the FFI’s country of residence.</a:t>
            </a:r>
          </a:p>
          <a:p>
            <a:pPr>
              <a:lnSpc>
                <a:spcPct val="150000"/>
              </a:lnSpc>
            </a:pPr>
            <a:r>
              <a:rPr lang="en-GB" sz="1100" dirty="0">
                <a:solidFill>
                  <a:srgbClr val="008C6E"/>
                </a:solidFill>
                <a:latin typeface="DIN Next Rounded LT Pro" panose="020F0503020203050203" pitchFamily="34" charset="0"/>
              </a:rPr>
              <a:t>D. </a:t>
            </a:r>
            <a:r>
              <a:rPr lang="en-GB" sz="1100" b="1" dirty="0">
                <a:latin typeface="DIN Next Rounded LT Pro" panose="020F0503020203050203" pitchFamily="34" charset="0"/>
              </a:rPr>
              <a:t>PART III - Claim of Tax Treaty Benefits (if applicable)</a:t>
            </a:r>
          </a:p>
          <a:p>
            <a:pPr>
              <a:lnSpc>
                <a:spcPct val="150000"/>
              </a:lnSpc>
            </a:pPr>
            <a:r>
              <a:rPr lang="en-GB" sz="1100" dirty="0">
                <a:solidFill>
                  <a:srgbClr val="008C6E"/>
                </a:solidFill>
                <a:latin typeface="DIN Next Rounded LT Pro" panose="020F0503020203050203" pitchFamily="34" charset="0"/>
              </a:rPr>
              <a:t>Line 14a  </a:t>
            </a:r>
            <a:r>
              <a:rPr lang="en-GB" sz="1100" dirty="0">
                <a:latin typeface="DIN Next Rounded LT Pro" panose="020F0503020203050203" pitchFamily="34" charset="0"/>
              </a:rPr>
              <a:t>Tick the box and insert country of residency.</a:t>
            </a:r>
          </a:p>
          <a:p>
            <a:pPr>
              <a:lnSpc>
                <a:spcPct val="150000"/>
              </a:lnSpc>
            </a:pPr>
            <a:r>
              <a:rPr lang="en-GB" sz="1100" dirty="0">
                <a:solidFill>
                  <a:srgbClr val="008C6E"/>
                </a:solidFill>
                <a:latin typeface="DIN Next Rounded LT Pro" panose="020F0503020203050203" pitchFamily="34" charset="0"/>
              </a:rPr>
              <a:t>Line 14b OR 14c  </a:t>
            </a:r>
            <a:r>
              <a:rPr lang="en-GB" sz="1100" dirty="0">
                <a:latin typeface="DIN Next Rounded LT Pro" panose="020F0503020203050203" pitchFamily="34" charset="0"/>
              </a:rPr>
              <a:t>Tick either box as applicable.</a:t>
            </a:r>
          </a:p>
          <a:p>
            <a:pPr>
              <a:lnSpc>
                <a:spcPct val="150000"/>
              </a:lnSpc>
            </a:pPr>
            <a:r>
              <a:rPr lang="en-GB" sz="1100" dirty="0">
                <a:solidFill>
                  <a:srgbClr val="008C6E"/>
                </a:solidFill>
                <a:latin typeface="DIN Next Rounded LT Pro" panose="020F0503020203050203" pitchFamily="34" charset="0"/>
              </a:rPr>
              <a:t>Limitation on Benefit provisions (LOB)  </a:t>
            </a:r>
            <a:r>
              <a:rPr lang="en-GB" sz="1100" dirty="0">
                <a:latin typeface="DIN Next Rounded LT Pro" panose="020F0503020203050203" pitchFamily="34" charset="0"/>
              </a:rPr>
              <a:t>Check only one box, on which you are relying to claim treaty benefits.</a:t>
            </a:r>
          </a:p>
          <a:p>
            <a:pPr>
              <a:lnSpc>
                <a:spcPct val="150000"/>
              </a:lnSpc>
            </a:pPr>
            <a:r>
              <a:rPr lang="en-GB" sz="1100" dirty="0">
                <a:solidFill>
                  <a:srgbClr val="008C6E"/>
                </a:solidFill>
                <a:latin typeface="DIN Next Rounded LT Pro" panose="020F0503020203050203" pitchFamily="34" charset="0"/>
              </a:rPr>
              <a:t>Line 15  </a:t>
            </a:r>
            <a:r>
              <a:rPr lang="en-GB" sz="1100" dirty="0">
                <a:latin typeface="DIN Next Rounded LT Pro" panose="020F0503020203050203" pitchFamily="34" charset="0"/>
              </a:rPr>
              <a:t>Complete only if you are claiming treaty benefits that require that you meet conditions not covered by the representations you make in line 14.</a:t>
            </a:r>
          </a:p>
          <a:p>
            <a:pPr>
              <a:lnSpc>
                <a:spcPct val="150000"/>
              </a:lnSpc>
            </a:pPr>
            <a:r>
              <a:rPr lang="en-GB" sz="1100" dirty="0">
                <a:solidFill>
                  <a:srgbClr val="008C6E"/>
                </a:solidFill>
                <a:latin typeface="DIN Next Rounded LT Pro" panose="020F0503020203050203" pitchFamily="34" charset="0"/>
              </a:rPr>
              <a:t>Limitation on Benefits (LOB) for Treaty Claims  </a:t>
            </a:r>
            <a:r>
              <a:rPr lang="en-GB" sz="1100" dirty="0">
                <a:latin typeface="DIN Next Rounded LT Pro" panose="020F0503020203050203" pitchFamily="34" charset="0"/>
              </a:rPr>
              <a:t>If you are a non-U.S. entity claiming treaty benefits in respect to an income tax treaty concluded with the United States, please refer to the relevant instructions on the form with respect to LOB provisions contained within the treaty.</a:t>
            </a:r>
            <a:endParaRPr lang="en-GB" sz="1100" dirty="0">
              <a:solidFill>
                <a:srgbClr val="008C6E"/>
              </a:solidFill>
              <a:latin typeface="DIN Next Rounded LT Pro" panose="020F0503020203050203" pitchFamily="34" charset="0"/>
            </a:endParaRPr>
          </a:p>
          <a:p>
            <a:pPr>
              <a:lnSpc>
                <a:spcPct val="150000"/>
              </a:lnSpc>
            </a:pPr>
            <a:endParaRPr lang="en-GB" sz="1100" dirty="0">
              <a:solidFill>
                <a:srgbClr val="008C6E"/>
              </a:solidFill>
              <a:latin typeface="DIN Next Rounded LT Pro" panose="020F0503020203050203" pitchFamily="34" charset="0"/>
            </a:endParaRPr>
          </a:p>
          <a:p>
            <a:pPr>
              <a:lnSpc>
                <a:spcPct val="150000"/>
              </a:lnSpc>
            </a:pPr>
            <a:r>
              <a:rPr lang="en-GB" sz="1100" dirty="0">
                <a:latin typeface="DIN Next Rounded LT Pro" panose="020F0503020203050203" pitchFamily="34" charset="0"/>
              </a:rPr>
              <a:t>Please see page 9, 10 &amp; 11 under Specific Instructions for further detailed clarification.</a:t>
            </a:r>
          </a:p>
        </p:txBody>
      </p:sp>
      <p:sp>
        <p:nvSpPr>
          <p:cNvPr id="5" name="TextBox 4">
            <a:extLst>
              <a:ext uri="{FF2B5EF4-FFF2-40B4-BE49-F238E27FC236}">
                <a16:creationId xmlns:a16="http://schemas.microsoft.com/office/drawing/2014/main" id="{523D8B2E-9C85-488A-A270-DE8802E12977}"/>
              </a:ext>
            </a:extLst>
          </p:cNvPr>
          <p:cNvSpPr txBox="1"/>
          <p:nvPr/>
        </p:nvSpPr>
        <p:spPr>
          <a:xfrm>
            <a:off x="237813" y="1974675"/>
            <a:ext cx="325252" cy="523220"/>
          </a:xfrm>
          <a:prstGeom prst="rect">
            <a:avLst/>
          </a:prstGeom>
          <a:noFill/>
        </p:spPr>
        <p:txBody>
          <a:bodyPr wrap="square" rtlCol="0">
            <a:spAutoFit/>
          </a:bodyPr>
          <a:lstStyle/>
          <a:p>
            <a:r>
              <a:rPr lang="en-GB" sz="2800" b="1" dirty="0">
                <a:solidFill>
                  <a:srgbClr val="008C6E"/>
                </a:solidFill>
              </a:rPr>
              <a:t>C</a:t>
            </a:r>
          </a:p>
        </p:txBody>
      </p:sp>
      <p:sp>
        <p:nvSpPr>
          <p:cNvPr id="7" name="TextBox 6">
            <a:extLst>
              <a:ext uri="{FF2B5EF4-FFF2-40B4-BE49-F238E27FC236}">
                <a16:creationId xmlns:a16="http://schemas.microsoft.com/office/drawing/2014/main" id="{26DE58D7-FA46-4BC4-90ED-2EC46AC362FD}"/>
              </a:ext>
            </a:extLst>
          </p:cNvPr>
          <p:cNvSpPr txBox="1"/>
          <p:nvPr/>
        </p:nvSpPr>
        <p:spPr>
          <a:xfrm>
            <a:off x="237813" y="4179775"/>
            <a:ext cx="325253" cy="523220"/>
          </a:xfrm>
          <a:prstGeom prst="rect">
            <a:avLst/>
          </a:prstGeom>
          <a:noFill/>
        </p:spPr>
        <p:txBody>
          <a:bodyPr wrap="square" rtlCol="0">
            <a:spAutoFit/>
          </a:bodyPr>
          <a:lstStyle/>
          <a:p>
            <a:r>
              <a:rPr lang="en-GB" sz="2800" b="1" dirty="0">
                <a:solidFill>
                  <a:srgbClr val="008C6E"/>
                </a:solidFill>
              </a:rPr>
              <a:t>D</a:t>
            </a:r>
          </a:p>
        </p:txBody>
      </p:sp>
      <p:sp>
        <p:nvSpPr>
          <p:cNvPr id="8" name="Left Brace 7">
            <a:extLst>
              <a:ext uri="{FF2B5EF4-FFF2-40B4-BE49-F238E27FC236}">
                <a16:creationId xmlns:a16="http://schemas.microsoft.com/office/drawing/2014/main" id="{23A034D4-292E-431E-8707-C572AAC2462F}"/>
              </a:ext>
            </a:extLst>
          </p:cNvPr>
          <p:cNvSpPr/>
          <p:nvPr/>
        </p:nvSpPr>
        <p:spPr>
          <a:xfrm>
            <a:off x="725691" y="1316052"/>
            <a:ext cx="317493" cy="1837345"/>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9" name="Left Brace 8">
            <a:extLst>
              <a:ext uri="{FF2B5EF4-FFF2-40B4-BE49-F238E27FC236}">
                <a16:creationId xmlns:a16="http://schemas.microsoft.com/office/drawing/2014/main" id="{AA748EF9-60F2-45E0-9A4E-456B0308C34C}"/>
              </a:ext>
            </a:extLst>
          </p:cNvPr>
          <p:cNvSpPr/>
          <p:nvPr/>
        </p:nvSpPr>
        <p:spPr>
          <a:xfrm>
            <a:off x="719344" y="3153399"/>
            <a:ext cx="317493" cy="2575972"/>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pic>
        <p:nvPicPr>
          <p:cNvPr id="2" name="Picture 1">
            <a:extLst>
              <a:ext uri="{FF2B5EF4-FFF2-40B4-BE49-F238E27FC236}">
                <a16:creationId xmlns:a16="http://schemas.microsoft.com/office/drawing/2014/main" id="{0745D532-C98E-49E4-98B1-1536ADFD760A}"/>
              </a:ext>
            </a:extLst>
          </p:cNvPr>
          <p:cNvPicPr>
            <a:picLocks noChangeAspect="1"/>
          </p:cNvPicPr>
          <p:nvPr/>
        </p:nvPicPr>
        <p:blipFill>
          <a:blip r:embed="rId2"/>
          <a:stretch>
            <a:fillRect/>
          </a:stretch>
        </p:blipFill>
        <p:spPr>
          <a:xfrm>
            <a:off x="1036837" y="1111168"/>
            <a:ext cx="6010275" cy="4772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4380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9781E5-810A-7242-BE1C-D9BF2B27929C}" type="slidenum">
              <a:rPr lang="en-US" smtClean="0"/>
              <a:pPr/>
              <a:t>4</a:t>
            </a:fld>
            <a:endParaRPr lang="en-US" dirty="0"/>
          </a:p>
        </p:txBody>
      </p:sp>
      <p:sp>
        <p:nvSpPr>
          <p:cNvPr id="3" name="TextBox 2">
            <a:extLst>
              <a:ext uri="{FF2B5EF4-FFF2-40B4-BE49-F238E27FC236}">
                <a16:creationId xmlns:a16="http://schemas.microsoft.com/office/drawing/2014/main" id="{D5B08A7E-3AAE-4F04-A9CE-3C87562A34FB}"/>
              </a:ext>
            </a:extLst>
          </p:cNvPr>
          <p:cNvSpPr txBox="1"/>
          <p:nvPr/>
        </p:nvSpPr>
        <p:spPr>
          <a:xfrm>
            <a:off x="641262" y="511103"/>
            <a:ext cx="10804436" cy="623248"/>
          </a:xfrm>
          <a:prstGeom prst="rect">
            <a:avLst/>
          </a:prstGeom>
          <a:noFill/>
        </p:spPr>
        <p:txBody>
          <a:bodyPr wrap="square" rtlCol="0">
            <a:spAutoFit/>
          </a:bodyPr>
          <a:lstStyle/>
          <a:p>
            <a:pPr>
              <a:lnSpc>
                <a:spcPct val="150000"/>
              </a:lnSpc>
            </a:pPr>
            <a:r>
              <a:rPr lang="en-GB" sz="1200" b="1" dirty="0">
                <a:solidFill>
                  <a:srgbClr val="008C6E"/>
                </a:solidFill>
                <a:latin typeface="DIN Next Rounded LT Pro" panose="020F0503020203050203" pitchFamily="34" charset="0"/>
              </a:rPr>
              <a:t>The remaining parts of the form (part IV till part XXVIII) include specific certifications relating to the chapter 4 status you ticked in Part I, line 5.</a:t>
            </a:r>
          </a:p>
          <a:p>
            <a:pPr>
              <a:lnSpc>
                <a:spcPct val="150000"/>
              </a:lnSpc>
            </a:pPr>
            <a:r>
              <a:rPr lang="en-GB" sz="1200" b="1" dirty="0">
                <a:solidFill>
                  <a:srgbClr val="008C6E"/>
                </a:solidFill>
                <a:latin typeface="DIN Next Rounded LT Pro" panose="020F0503020203050203" pitchFamily="34" charset="0"/>
              </a:rPr>
              <a:t>For this portion of the form, you are required to complete only the certification applicable to Your chapter 4 status.</a:t>
            </a:r>
          </a:p>
        </p:txBody>
      </p:sp>
      <p:pic>
        <p:nvPicPr>
          <p:cNvPr id="11" name="Picture 10">
            <a:extLst>
              <a:ext uri="{FF2B5EF4-FFF2-40B4-BE49-F238E27FC236}">
                <a16:creationId xmlns:a16="http://schemas.microsoft.com/office/drawing/2014/main" id="{387A4C1B-11CF-447E-B7A2-D2D21EA80C84}"/>
              </a:ext>
            </a:extLst>
          </p:cNvPr>
          <p:cNvPicPr>
            <a:picLocks noChangeAspect="1"/>
          </p:cNvPicPr>
          <p:nvPr/>
        </p:nvPicPr>
        <p:blipFill>
          <a:blip r:embed="rId2"/>
          <a:stretch>
            <a:fillRect/>
          </a:stretch>
        </p:blipFill>
        <p:spPr>
          <a:xfrm>
            <a:off x="1036837" y="1262538"/>
            <a:ext cx="4932978" cy="263748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A5E89D93-1092-4872-84C2-E9F4EE70A0D6}"/>
              </a:ext>
            </a:extLst>
          </p:cNvPr>
          <p:cNvPicPr>
            <a:picLocks noChangeAspect="1"/>
          </p:cNvPicPr>
          <p:nvPr/>
        </p:nvPicPr>
        <p:blipFill>
          <a:blip r:embed="rId3"/>
          <a:stretch>
            <a:fillRect/>
          </a:stretch>
        </p:blipFill>
        <p:spPr>
          <a:xfrm>
            <a:off x="1036837" y="4042808"/>
            <a:ext cx="4932979" cy="224740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DD85C897-5C06-4D4F-AEE4-9A6FB312B455}"/>
              </a:ext>
            </a:extLst>
          </p:cNvPr>
          <p:cNvSpPr txBox="1"/>
          <p:nvPr/>
        </p:nvSpPr>
        <p:spPr>
          <a:xfrm>
            <a:off x="6084094" y="1169652"/>
            <a:ext cx="5361604" cy="4133824"/>
          </a:xfrm>
          <a:prstGeom prst="rect">
            <a:avLst/>
          </a:prstGeom>
          <a:noFill/>
        </p:spPr>
        <p:txBody>
          <a:bodyPr wrap="square" rtlCol="0">
            <a:spAutoFit/>
          </a:bodyPr>
          <a:lstStyle/>
          <a:p>
            <a:pPr>
              <a:lnSpc>
                <a:spcPct val="150000"/>
              </a:lnSpc>
            </a:pPr>
            <a:endParaRPr lang="en-GB" sz="1100" dirty="0">
              <a:solidFill>
                <a:srgbClr val="008C6E"/>
              </a:solidFill>
              <a:latin typeface="DIN Next Rounded LT Pro" panose="020F0503020203050203" pitchFamily="34" charset="0"/>
            </a:endParaRPr>
          </a:p>
          <a:p>
            <a:pPr>
              <a:lnSpc>
                <a:spcPct val="150000"/>
              </a:lnSpc>
            </a:pPr>
            <a:r>
              <a:rPr lang="en-GB" sz="1100" dirty="0">
                <a:solidFill>
                  <a:srgbClr val="008C6E"/>
                </a:solidFill>
                <a:latin typeface="DIN Next Rounded LT Pro" panose="020F0503020203050203" pitchFamily="34" charset="0"/>
              </a:rPr>
              <a:t>F.  </a:t>
            </a:r>
            <a:r>
              <a:rPr lang="en-GB" sz="1100" b="1" dirty="0">
                <a:latin typeface="DIN Next Rounded LT Pro" panose="020F0503020203050203" pitchFamily="34" charset="0"/>
              </a:rPr>
              <a:t>Part XXIX - Substantial U.S. Owners of Passive NFFE </a:t>
            </a:r>
          </a:p>
          <a:p>
            <a:pPr>
              <a:lnSpc>
                <a:spcPct val="150000"/>
              </a:lnSpc>
            </a:pPr>
            <a:r>
              <a:rPr lang="en-GB" sz="1100" u="sng" dirty="0">
                <a:latin typeface="DIN Next Rounded LT Pro" panose="020F0503020203050203" pitchFamily="34" charset="0"/>
              </a:rPr>
              <a:t>Complete only if part XXVI is completed and only if applicable.</a:t>
            </a:r>
          </a:p>
          <a:p>
            <a:pPr>
              <a:lnSpc>
                <a:spcPct val="150000"/>
              </a:lnSpc>
            </a:pPr>
            <a:r>
              <a:rPr lang="en-GB" sz="1100" dirty="0">
                <a:latin typeface="DIN Next Rounded LT Pro" panose="020F0503020203050203" pitchFamily="34" charset="0"/>
              </a:rPr>
              <a:t>Please provide the name and TIN of each substantial U.S. owner of the NFFE.</a:t>
            </a:r>
          </a:p>
          <a:p>
            <a:pPr>
              <a:lnSpc>
                <a:spcPct val="150000"/>
              </a:lnSpc>
            </a:pPr>
            <a:endParaRPr lang="en-GB" sz="1100" dirty="0">
              <a:latin typeface="DIN Next Rounded LT Pro" panose="020F0503020203050203" pitchFamily="34" charset="0"/>
            </a:endParaRPr>
          </a:p>
          <a:p>
            <a:pPr>
              <a:lnSpc>
                <a:spcPct val="150000"/>
              </a:lnSpc>
            </a:pPr>
            <a:r>
              <a:rPr lang="en-GB" sz="1100" dirty="0">
                <a:solidFill>
                  <a:srgbClr val="008C6E"/>
                </a:solidFill>
                <a:latin typeface="DIN Next Rounded LT Pro" panose="020F0503020203050203" pitchFamily="34" charset="0"/>
              </a:rPr>
              <a:t>G.  </a:t>
            </a:r>
            <a:r>
              <a:rPr lang="en-GB" sz="1100" b="1" dirty="0">
                <a:latin typeface="DIN Next Rounded LT Pro" panose="020F0503020203050203" pitchFamily="34" charset="0"/>
              </a:rPr>
              <a:t>Part XXX - Certification</a:t>
            </a:r>
          </a:p>
          <a:p>
            <a:pPr>
              <a:lnSpc>
                <a:spcPct val="150000"/>
              </a:lnSpc>
            </a:pPr>
            <a:r>
              <a:rPr lang="en-GB" sz="1100" dirty="0">
                <a:latin typeface="DIN Next Rounded LT Pro" panose="020F0503020203050203" pitchFamily="34" charset="0"/>
              </a:rPr>
              <a:t>You must be authorised to sign on behalf of the entity on line 1.</a:t>
            </a:r>
          </a:p>
          <a:p>
            <a:pPr marL="228600" indent="-228600">
              <a:lnSpc>
                <a:spcPct val="150000"/>
              </a:lnSpc>
              <a:buAutoNum type="arabicPeriod"/>
            </a:pPr>
            <a:r>
              <a:rPr lang="en-GB" sz="1100" dirty="0">
                <a:latin typeface="DIN Next Rounded LT Pro" panose="020F0503020203050203" pitchFamily="34" charset="0"/>
              </a:rPr>
              <a:t>Please sign the form in accordance to the binding powers of your entity.</a:t>
            </a:r>
          </a:p>
          <a:p>
            <a:pPr marL="228600" indent="-228600">
              <a:lnSpc>
                <a:spcPct val="150000"/>
              </a:lnSpc>
              <a:buAutoNum type="arabicPeriod"/>
            </a:pPr>
            <a:r>
              <a:rPr lang="en-GB" sz="1100" dirty="0">
                <a:latin typeface="DIN Next Rounded LT Pro" panose="020F0503020203050203" pitchFamily="34" charset="0"/>
              </a:rPr>
              <a:t>Please print your name on the line next to your signature.</a:t>
            </a:r>
          </a:p>
          <a:p>
            <a:pPr marL="228600" indent="-228600">
              <a:lnSpc>
                <a:spcPct val="150000"/>
              </a:lnSpc>
              <a:buAutoNum type="arabicPeriod"/>
            </a:pPr>
            <a:r>
              <a:rPr lang="en-GB" sz="1100" dirty="0">
                <a:latin typeface="DIN Next Rounded LT Pro" panose="020F0503020203050203" pitchFamily="34" charset="0"/>
              </a:rPr>
              <a:t>Please date the form using the MM/DD/YYYY format.</a:t>
            </a:r>
          </a:p>
          <a:p>
            <a:pPr marL="228600" indent="-228600">
              <a:lnSpc>
                <a:spcPct val="150000"/>
              </a:lnSpc>
              <a:buAutoNum type="arabicPeriod"/>
            </a:pPr>
            <a:r>
              <a:rPr lang="en-GB" sz="1100" dirty="0">
                <a:latin typeface="DIN Next Rounded LT Pro" panose="020F0503020203050203" pitchFamily="34" charset="0"/>
              </a:rPr>
              <a:t>Please tick here “I certify that I have the capacity to sign for the entity identified on line 1 of the form”.</a:t>
            </a:r>
          </a:p>
          <a:p>
            <a:pPr>
              <a:lnSpc>
                <a:spcPct val="150000"/>
              </a:lnSpc>
            </a:pPr>
            <a:endParaRPr lang="en-GB" sz="1100" dirty="0">
              <a:solidFill>
                <a:srgbClr val="008C6E"/>
              </a:solidFill>
              <a:latin typeface="DIN Next Rounded LT Pro" panose="020F0503020203050203" pitchFamily="34" charset="0"/>
            </a:endParaRPr>
          </a:p>
          <a:p>
            <a:pPr>
              <a:lnSpc>
                <a:spcPct val="150000"/>
              </a:lnSpc>
            </a:pPr>
            <a:endParaRPr lang="en-GB" sz="1100" dirty="0">
              <a:solidFill>
                <a:srgbClr val="008C6E"/>
              </a:solidFill>
              <a:latin typeface="DIN Next Rounded LT Pro" panose="020F0503020203050203" pitchFamily="34" charset="0"/>
            </a:endParaRPr>
          </a:p>
          <a:p>
            <a:pPr>
              <a:lnSpc>
                <a:spcPct val="150000"/>
              </a:lnSpc>
            </a:pPr>
            <a:r>
              <a:rPr lang="en-GB" sz="1100" dirty="0">
                <a:latin typeface="DIN Next Rounded LT Pro" panose="020F0503020203050203" pitchFamily="34" charset="0"/>
              </a:rPr>
              <a:t>Please see page 9, 10 &amp; 11 under Specific Instructions for further detailed clarification.</a:t>
            </a:r>
          </a:p>
        </p:txBody>
      </p:sp>
      <p:sp>
        <p:nvSpPr>
          <p:cNvPr id="15" name="TextBox 14">
            <a:extLst>
              <a:ext uri="{FF2B5EF4-FFF2-40B4-BE49-F238E27FC236}">
                <a16:creationId xmlns:a16="http://schemas.microsoft.com/office/drawing/2014/main" id="{26F72D4E-B4E6-4CF5-84ED-54A02CF398D7}"/>
              </a:ext>
            </a:extLst>
          </p:cNvPr>
          <p:cNvSpPr txBox="1"/>
          <p:nvPr/>
        </p:nvSpPr>
        <p:spPr>
          <a:xfrm>
            <a:off x="237813" y="2313362"/>
            <a:ext cx="325252" cy="523220"/>
          </a:xfrm>
          <a:prstGeom prst="rect">
            <a:avLst/>
          </a:prstGeom>
          <a:noFill/>
        </p:spPr>
        <p:txBody>
          <a:bodyPr wrap="square" rtlCol="0">
            <a:spAutoFit/>
          </a:bodyPr>
          <a:lstStyle/>
          <a:p>
            <a:r>
              <a:rPr lang="en-GB" sz="2800" b="1" dirty="0">
                <a:solidFill>
                  <a:srgbClr val="008C6E"/>
                </a:solidFill>
              </a:rPr>
              <a:t>F</a:t>
            </a:r>
          </a:p>
        </p:txBody>
      </p:sp>
      <p:sp>
        <p:nvSpPr>
          <p:cNvPr id="16" name="TextBox 15">
            <a:extLst>
              <a:ext uri="{FF2B5EF4-FFF2-40B4-BE49-F238E27FC236}">
                <a16:creationId xmlns:a16="http://schemas.microsoft.com/office/drawing/2014/main" id="{AC96BF1A-3632-470C-AC9F-FBF60EDB3813}"/>
              </a:ext>
            </a:extLst>
          </p:cNvPr>
          <p:cNvSpPr txBox="1"/>
          <p:nvPr/>
        </p:nvSpPr>
        <p:spPr>
          <a:xfrm>
            <a:off x="237813" y="4904898"/>
            <a:ext cx="325253" cy="523220"/>
          </a:xfrm>
          <a:prstGeom prst="rect">
            <a:avLst/>
          </a:prstGeom>
          <a:noFill/>
        </p:spPr>
        <p:txBody>
          <a:bodyPr wrap="square" rtlCol="0">
            <a:spAutoFit/>
          </a:bodyPr>
          <a:lstStyle/>
          <a:p>
            <a:r>
              <a:rPr lang="en-GB" sz="2800" b="1" dirty="0">
                <a:solidFill>
                  <a:srgbClr val="008C6E"/>
                </a:solidFill>
              </a:rPr>
              <a:t>G</a:t>
            </a:r>
          </a:p>
        </p:txBody>
      </p:sp>
      <p:sp>
        <p:nvSpPr>
          <p:cNvPr id="17" name="Left Brace 16">
            <a:extLst>
              <a:ext uri="{FF2B5EF4-FFF2-40B4-BE49-F238E27FC236}">
                <a16:creationId xmlns:a16="http://schemas.microsoft.com/office/drawing/2014/main" id="{E34EFA8E-6985-4B83-8C83-94402998FB76}"/>
              </a:ext>
            </a:extLst>
          </p:cNvPr>
          <p:cNvSpPr/>
          <p:nvPr/>
        </p:nvSpPr>
        <p:spPr>
          <a:xfrm>
            <a:off x="725691" y="1256232"/>
            <a:ext cx="317493" cy="2637480"/>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8" name="Left Brace 17">
            <a:extLst>
              <a:ext uri="{FF2B5EF4-FFF2-40B4-BE49-F238E27FC236}">
                <a16:creationId xmlns:a16="http://schemas.microsoft.com/office/drawing/2014/main" id="{763A45F5-24AF-4D12-AB40-7EABDEF1CE20}"/>
              </a:ext>
            </a:extLst>
          </p:cNvPr>
          <p:cNvSpPr/>
          <p:nvPr/>
        </p:nvSpPr>
        <p:spPr>
          <a:xfrm>
            <a:off x="719344" y="4042807"/>
            <a:ext cx="317493" cy="2247403"/>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064132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Banking Circle">
  <a:themeElements>
    <a:clrScheme name="Custom 19">
      <a:dk1>
        <a:srgbClr val="000000"/>
      </a:dk1>
      <a:lt1>
        <a:srgbClr val="FFFFFF"/>
      </a:lt1>
      <a:dk2>
        <a:srgbClr val="0F0F28"/>
      </a:dk2>
      <a:lt2>
        <a:srgbClr val="008B6D"/>
      </a:lt2>
      <a:accent1>
        <a:srgbClr val="0F4B5F"/>
      </a:accent1>
      <a:accent2>
        <a:srgbClr val="0A5982"/>
      </a:accent2>
      <a:accent3>
        <a:srgbClr val="A5A5A5"/>
      </a:accent3>
      <a:accent4>
        <a:srgbClr val="C8C3CD"/>
      </a:accent4>
      <a:accent5>
        <a:srgbClr val="646469"/>
      </a:accent5>
      <a:accent6>
        <a:srgbClr val="146964"/>
      </a:accent6>
      <a:hlink>
        <a:srgbClr val="008C6E"/>
      </a:hlink>
      <a:folHlink>
        <a:srgbClr val="0F4B5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g Circle PP Template.pptx" id="{DB4A9CC1-934D-4DFF-908D-993F90FF707B}" vid="{EB0E145C-8260-4530-AE88-C11BB1D64E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d9ec4e2-fc0e-404e-8e1a-edade35659e2">SRFEJQJFJZR5-1028582682-256253</_dlc_DocId>
    <_dlc_DocIdUrl xmlns="cd9ec4e2-fc0e-404e-8e1a-edade35659e2">
      <Url>http://sharepoint/sites/dc/_layouts/15/DocIdRedir.aspx?ID=SRFEJQJFJZR5-1028582682-256253</Url>
      <Description>SRFEJQJFJZR5-1028582682-256253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12975E2E60A141A7B2E8A1DDE43D78" ma:contentTypeVersion="1" ma:contentTypeDescription="Create a new document." ma:contentTypeScope="" ma:versionID="b80b941317514c633d204a1bfab15b13">
  <xsd:schema xmlns:xsd="http://www.w3.org/2001/XMLSchema" xmlns:xs="http://www.w3.org/2001/XMLSchema" xmlns:p="http://schemas.microsoft.com/office/2006/metadata/properties" xmlns:ns2="cd9ec4e2-fc0e-404e-8e1a-edade35659e2" targetNamespace="http://schemas.microsoft.com/office/2006/metadata/properties" ma:root="true" ma:fieldsID="b956d2d5d188110938bdb0eb25319e31" ns2:_="">
    <xsd:import namespace="cd9ec4e2-fc0e-404e-8e1a-edade35659e2"/>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ec4e2-fc0e-404e-8e1a-edade35659e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108D9C-AED8-4F31-A538-7B3534FAF9B6}">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cd9ec4e2-fc0e-404e-8e1a-edade35659e2"/>
    <ds:schemaRef ds:uri="http://www.w3.org/XML/1998/namespace"/>
  </ds:schemaRefs>
</ds:datastoreItem>
</file>

<file path=customXml/itemProps2.xml><?xml version="1.0" encoding="utf-8"?>
<ds:datastoreItem xmlns:ds="http://schemas.openxmlformats.org/officeDocument/2006/customXml" ds:itemID="{230AF5B1-2127-4851-900C-0B663F3A3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ec4e2-fc0e-404e-8e1a-edade35659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3E60F4-62C4-4B4B-B6C3-7473AC6AECB3}">
  <ds:schemaRefs>
    <ds:schemaRef ds:uri="http://schemas.microsoft.com/sharepoint/events"/>
  </ds:schemaRefs>
</ds:datastoreItem>
</file>

<file path=customXml/itemProps4.xml><?xml version="1.0" encoding="utf-8"?>
<ds:datastoreItem xmlns:ds="http://schemas.openxmlformats.org/officeDocument/2006/customXml" ds:itemID="{24FBEAA7-EDC8-4CA3-898A-A10D1A7E12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Banking Circle PP Template</Template>
  <TotalTime>0</TotalTime>
  <Words>695</Words>
  <Application>Microsoft Office PowerPoint</Application>
  <PresentationFormat>Custom</PresentationFormat>
  <Paragraphs>58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DIN Next Rounded LT Pro</vt:lpstr>
      <vt:lpstr>DIN Next Rounded LT Pro Light</vt:lpstr>
      <vt:lpstr>Banking Circle</vt:lpstr>
      <vt:lpstr>W-8BEN-E Form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Banking Circle powerpoint template</dc:title>
  <dc:creator>Noah Moth Althoff</dc:creator>
  <cp:lastModifiedBy>Rula Hannush</cp:lastModifiedBy>
  <cp:revision>7</cp:revision>
  <cp:lastPrinted>2017-10-10T07:50:58Z</cp:lastPrinted>
  <dcterms:created xsi:type="dcterms:W3CDTF">2019-09-29T14:24:36Z</dcterms:created>
  <dcterms:modified xsi:type="dcterms:W3CDTF">2020-01-09T10:50:59Z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0x0101009B12975E2E60A141A7B2E8A1DDE43D78</vt:lpwstr>
  </property>
  <property fmtid="{D5CDD505-2E9C-101B-9397-08002B2CF9AE}" pid="3" name="_dlc_DocIdItemGuid">
    <vt:lpwstr>b30b765f-9277-448c-9cb9-59d84342c763</vt:lpwstr>
  </property>
</Properties>
</file>